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18"/>
  </p:notesMasterIdLst>
  <p:sldIdLst>
    <p:sldId id="361" r:id="rId2"/>
    <p:sldId id="408" r:id="rId3"/>
    <p:sldId id="433" r:id="rId4"/>
    <p:sldId id="425" r:id="rId5"/>
    <p:sldId id="424" r:id="rId6"/>
    <p:sldId id="431" r:id="rId7"/>
    <p:sldId id="399" r:id="rId8"/>
    <p:sldId id="432" r:id="rId9"/>
    <p:sldId id="402" r:id="rId10"/>
    <p:sldId id="410" r:id="rId11"/>
    <p:sldId id="411" r:id="rId12"/>
    <p:sldId id="422" r:id="rId13"/>
    <p:sldId id="421" r:id="rId14"/>
    <p:sldId id="406" r:id="rId15"/>
    <p:sldId id="434" r:id="rId16"/>
    <p:sldId id="430" r:id="rId17"/>
  </p:sldIdLst>
  <p:sldSz cx="10585450" cy="7453313"/>
  <p:notesSz cx="7099300" cy="10234613"/>
  <p:defaultTextStyle>
    <a:defPPr>
      <a:defRPr lang="de-DE"/>
    </a:defPPr>
    <a:lvl1pPr marL="0" algn="l" defTabSz="1030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178" algn="l" defTabSz="1030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0355" algn="l" defTabSz="1030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5531" algn="l" defTabSz="1030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0708" algn="l" defTabSz="1030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5884" algn="l" defTabSz="1030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1061" algn="l" defTabSz="1030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6239" algn="l" defTabSz="1030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1415" algn="l" defTabSz="10303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1"/>
    <a:srgbClr val="0033CC"/>
    <a:srgbClr val="FF33CC"/>
    <a:srgbClr val="669900"/>
    <a:srgbClr val="F79646"/>
    <a:srgbClr val="E88C30"/>
    <a:srgbClr val="F2C030"/>
    <a:srgbClr val="F0F0F0"/>
    <a:srgbClr val="DADA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89332" autoAdjust="0"/>
  </p:normalViewPr>
  <p:slideViewPr>
    <p:cSldViewPr snapToGrid="0">
      <p:cViewPr varScale="1">
        <p:scale>
          <a:sx n="90" d="100"/>
          <a:sy n="90" d="100"/>
        </p:scale>
        <p:origin x="-270" y="-102"/>
      </p:cViewPr>
      <p:guideLst>
        <p:guide orient="horz" pos="2348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80" y="76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2F8A1-8EAB-4C35-BFB0-532885956CA3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57742EB-EADA-420E-9E43-660FAD40360A}">
      <dgm:prSet phldrT="[Text]" custT="1"/>
      <dgm:spPr/>
      <dgm:t>
        <a:bodyPr/>
        <a:lstStyle/>
        <a:p>
          <a:r>
            <a:rPr lang="de-DE" sz="1100" b="1" dirty="0" smtClean="0"/>
            <a:t>HFT</a:t>
          </a:r>
        </a:p>
        <a:p>
          <a:r>
            <a:rPr lang="de-DE" sz="1100" b="1" dirty="0" smtClean="0"/>
            <a:t>Strategien</a:t>
          </a:r>
          <a:endParaRPr lang="de-DE" sz="1100" b="1" dirty="0"/>
        </a:p>
      </dgm:t>
    </dgm:pt>
    <dgm:pt modelId="{BEA3E9B6-5B9F-4A9A-BE51-FAD862D616E8}" type="parTrans" cxnId="{7D0FB02A-E0A0-47EF-9FF1-390B5432B8B7}">
      <dgm:prSet/>
      <dgm:spPr/>
      <dgm:t>
        <a:bodyPr/>
        <a:lstStyle/>
        <a:p>
          <a:endParaRPr lang="de-DE"/>
        </a:p>
      </dgm:t>
    </dgm:pt>
    <dgm:pt modelId="{3A2FB4F9-65BB-442F-9D29-BF74DF8829AD}" type="sibTrans" cxnId="{7D0FB02A-E0A0-47EF-9FF1-390B5432B8B7}">
      <dgm:prSet/>
      <dgm:spPr/>
      <dgm:t>
        <a:bodyPr/>
        <a:lstStyle/>
        <a:p>
          <a:endParaRPr lang="de-DE"/>
        </a:p>
      </dgm:t>
    </dgm:pt>
    <dgm:pt modelId="{54A5E25B-09EC-48DA-A355-B114B1D49792}">
      <dgm:prSet phldrT="[Text]"/>
      <dgm:spPr/>
      <dgm:t>
        <a:bodyPr/>
        <a:lstStyle/>
        <a:p>
          <a:r>
            <a:rPr lang="de-DE" b="0" dirty="0" smtClean="0"/>
            <a:t>Liquiditäts-</a:t>
          </a:r>
        </a:p>
        <a:p>
          <a:r>
            <a:rPr lang="de-DE" b="0" dirty="0" smtClean="0"/>
            <a:t>Bereitstellung</a:t>
          </a:r>
        </a:p>
        <a:p>
          <a:r>
            <a:rPr lang="de-DE" b="0" dirty="0" smtClean="0"/>
            <a:t>Market Making</a:t>
          </a:r>
          <a:endParaRPr lang="de-DE" b="0" dirty="0"/>
        </a:p>
      </dgm:t>
    </dgm:pt>
    <dgm:pt modelId="{2660D695-16FB-4F36-8541-F701A0F21655}" type="parTrans" cxnId="{0A63FA6D-804F-48C1-A0DD-F23F148DFA16}">
      <dgm:prSet/>
      <dgm:spPr/>
      <dgm:t>
        <a:bodyPr/>
        <a:lstStyle/>
        <a:p>
          <a:endParaRPr lang="de-DE"/>
        </a:p>
      </dgm:t>
    </dgm:pt>
    <dgm:pt modelId="{78C3E693-4FB5-4592-8955-FD76C687EF68}" type="sibTrans" cxnId="{0A63FA6D-804F-48C1-A0DD-F23F148DFA16}">
      <dgm:prSet/>
      <dgm:spPr/>
      <dgm:t>
        <a:bodyPr/>
        <a:lstStyle/>
        <a:p>
          <a:endParaRPr lang="de-DE"/>
        </a:p>
      </dgm:t>
    </dgm:pt>
    <dgm:pt modelId="{36503EE2-791F-4E27-B3DF-4693E4BA6B95}">
      <dgm:prSet phldrT="[Text]"/>
      <dgm:spPr/>
      <dgm:t>
        <a:bodyPr/>
        <a:lstStyle/>
        <a:p>
          <a:r>
            <a:rPr lang="de-DE" dirty="0" smtClean="0"/>
            <a:t>Statistische Arbitrage</a:t>
          </a:r>
          <a:endParaRPr lang="de-DE" dirty="0"/>
        </a:p>
      </dgm:t>
    </dgm:pt>
    <dgm:pt modelId="{360D4661-B4F1-4673-A4DE-88F632676389}" type="parTrans" cxnId="{A8C00BF3-941D-44BF-803E-98F1B05C455A}">
      <dgm:prSet/>
      <dgm:spPr/>
      <dgm:t>
        <a:bodyPr/>
        <a:lstStyle/>
        <a:p>
          <a:endParaRPr lang="de-DE"/>
        </a:p>
      </dgm:t>
    </dgm:pt>
    <dgm:pt modelId="{EA338ED5-F583-4F8E-B045-49204B029823}" type="sibTrans" cxnId="{A8C00BF3-941D-44BF-803E-98F1B05C455A}">
      <dgm:prSet/>
      <dgm:spPr/>
      <dgm:t>
        <a:bodyPr/>
        <a:lstStyle/>
        <a:p>
          <a:endParaRPr lang="de-DE"/>
        </a:p>
      </dgm:t>
    </dgm:pt>
    <dgm:pt modelId="{658F533A-2C75-4F3B-B99D-E60C40824FAB}">
      <dgm:prSet phldrT="[Text]"/>
      <dgm:spPr/>
      <dgm:t>
        <a:bodyPr/>
        <a:lstStyle/>
        <a:p>
          <a:r>
            <a:rPr lang="de-DE" dirty="0" smtClean="0"/>
            <a:t>Liquiditäts-</a:t>
          </a:r>
        </a:p>
        <a:p>
          <a:r>
            <a:rPr lang="de-DE" dirty="0" smtClean="0"/>
            <a:t>suche</a:t>
          </a:r>
          <a:endParaRPr lang="de-DE" dirty="0"/>
        </a:p>
      </dgm:t>
    </dgm:pt>
    <dgm:pt modelId="{69E0E258-A3E7-4962-85FB-32D8DA6AF4C2}" type="parTrans" cxnId="{69A57847-9027-42AB-A575-0EBB0EBA4117}">
      <dgm:prSet/>
      <dgm:spPr/>
      <dgm:t>
        <a:bodyPr/>
        <a:lstStyle/>
        <a:p>
          <a:endParaRPr lang="de-DE"/>
        </a:p>
      </dgm:t>
    </dgm:pt>
    <dgm:pt modelId="{51B64003-4ADD-4155-9CF9-D06EFC4E5B2A}" type="sibTrans" cxnId="{69A57847-9027-42AB-A575-0EBB0EBA4117}">
      <dgm:prSet/>
      <dgm:spPr/>
      <dgm:t>
        <a:bodyPr/>
        <a:lstStyle/>
        <a:p>
          <a:endParaRPr lang="de-DE"/>
        </a:p>
      </dgm:t>
    </dgm:pt>
    <dgm:pt modelId="{F0EFF279-1CD0-4146-A771-CE940BA935AD}">
      <dgm:prSet phldrT="[Text]"/>
      <dgm:spPr/>
      <dgm:t>
        <a:bodyPr/>
        <a:lstStyle/>
        <a:p>
          <a:r>
            <a:rPr lang="de-DE" dirty="0" smtClean="0"/>
            <a:t>Kurs-</a:t>
          </a:r>
          <a:r>
            <a:rPr lang="de-DE" dirty="0" err="1" smtClean="0"/>
            <a:t>manipulation</a:t>
          </a:r>
          <a:endParaRPr lang="de-DE" dirty="0"/>
        </a:p>
      </dgm:t>
    </dgm:pt>
    <dgm:pt modelId="{49002878-ED2D-4FCC-B759-582A1F6F6975}" type="parTrans" cxnId="{0896DBB4-7C25-4A30-B9B9-35E6D8E3BAC4}">
      <dgm:prSet/>
      <dgm:spPr/>
      <dgm:t>
        <a:bodyPr/>
        <a:lstStyle/>
        <a:p>
          <a:endParaRPr lang="de-DE"/>
        </a:p>
      </dgm:t>
    </dgm:pt>
    <dgm:pt modelId="{C46CD67B-72DD-4642-8CCE-A90586093321}" type="sibTrans" cxnId="{0896DBB4-7C25-4A30-B9B9-35E6D8E3BAC4}">
      <dgm:prSet/>
      <dgm:spPr/>
      <dgm:t>
        <a:bodyPr/>
        <a:lstStyle/>
        <a:p>
          <a:endParaRPr lang="de-DE"/>
        </a:p>
      </dgm:t>
    </dgm:pt>
    <dgm:pt modelId="{16C174A5-658F-4765-AF40-1FD1CC9629EE}">
      <dgm:prSet phldrT="[Text]"/>
      <dgm:spPr/>
      <dgm:t>
        <a:bodyPr/>
        <a:lstStyle/>
        <a:p>
          <a:r>
            <a:rPr lang="de-DE" dirty="0" smtClean="0"/>
            <a:t>Sonstige</a:t>
          </a:r>
          <a:endParaRPr lang="de-DE" dirty="0"/>
        </a:p>
      </dgm:t>
    </dgm:pt>
    <dgm:pt modelId="{D9AD63D9-8348-46E5-8626-AD68D1AA9C0F}" type="parTrans" cxnId="{DF6B8D97-5A07-4E1F-BF2E-4B7E35114BBD}">
      <dgm:prSet/>
      <dgm:spPr/>
      <dgm:t>
        <a:bodyPr/>
        <a:lstStyle/>
        <a:p>
          <a:endParaRPr lang="de-DE"/>
        </a:p>
      </dgm:t>
    </dgm:pt>
    <dgm:pt modelId="{06826005-4083-4D6A-BB17-C8806133D33A}" type="sibTrans" cxnId="{DF6B8D97-5A07-4E1F-BF2E-4B7E35114BBD}">
      <dgm:prSet/>
      <dgm:spPr/>
      <dgm:t>
        <a:bodyPr/>
        <a:lstStyle/>
        <a:p>
          <a:endParaRPr lang="de-DE"/>
        </a:p>
      </dgm:t>
    </dgm:pt>
    <dgm:pt modelId="{91ED9EAC-D831-4799-9760-AA829F979725}" type="pres">
      <dgm:prSet presAssocID="{1F22F8A1-8EAB-4C35-BFB0-532885956C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5204133-62E7-4794-A24F-D49A9002AF16}" type="pres">
      <dgm:prSet presAssocID="{E57742EB-EADA-420E-9E43-660FAD40360A}" presName="centerShape" presStyleLbl="node0" presStyleIdx="0" presStyleCnt="1" custScaleX="95961" custScaleY="90596"/>
      <dgm:spPr/>
      <dgm:t>
        <a:bodyPr/>
        <a:lstStyle/>
        <a:p>
          <a:endParaRPr lang="de-DE"/>
        </a:p>
      </dgm:t>
    </dgm:pt>
    <dgm:pt modelId="{303008C5-9140-4F40-99CC-8996793EF12F}" type="pres">
      <dgm:prSet presAssocID="{2660D695-16FB-4F36-8541-F701A0F21655}" presName="parTrans" presStyleLbl="sibTrans2D1" presStyleIdx="0" presStyleCnt="5"/>
      <dgm:spPr/>
      <dgm:t>
        <a:bodyPr/>
        <a:lstStyle/>
        <a:p>
          <a:endParaRPr lang="de-DE"/>
        </a:p>
      </dgm:t>
    </dgm:pt>
    <dgm:pt modelId="{54D02352-4EA4-494A-90D0-10ADACEAC40E}" type="pres">
      <dgm:prSet presAssocID="{2660D695-16FB-4F36-8541-F701A0F21655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573A2059-0883-4130-B965-F2C1D8D3E15E}" type="pres">
      <dgm:prSet presAssocID="{54A5E25B-09EC-48DA-A355-B114B1D497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D772DC-3A51-4C5F-B9BA-86D08EA51D99}" type="pres">
      <dgm:prSet presAssocID="{360D4661-B4F1-4673-A4DE-88F632676389}" presName="parTrans" presStyleLbl="sibTrans2D1" presStyleIdx="1" presStyleCnt="5"/>
      <dgm:spPr/>
      <dgm:t>
        <a:bodyPr/>
        <a:lstStyle/>
        <a:p>
          <a:endParaRPr lang="de-DE"/>
        </a:p>
      </dgm:t>
    </dgm:pt>
    <dgm:pt modelId="{79869609-F488-4378-8AAD-037F10467F9C}" type="pres">
      <dgm:prSet presAssocID="{360D4661-B4F1-4673-A4DE-88F632676389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D30DAC4B-1F07-45E8-A380-D715E73FF1A6}" type="pres">
      <dgm:prSet presAssocID="{36503EE2-791F-4E27-B3DF-4693E4BA6B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3E9539-7BA4-4C1A-89F8-3CB493259F95}" type="pres">
      <dgm:prSet presAssocID="{69E0E258-A3E7-4962-85FB-32D8DA6AF4C2}" presName="parTrans" presStyleLbl="sibTrans2D1" presStyleIdx="2" presStyleCnt="5"/>
      <dgm:spPr/>
      <dgm:t>
        <a:bodyPr/>
        <a:lstStyle/>
        <a:p>
          <a:endParaRPr lang="de-DE"/>
        </a:p>
      </dgm:t>
    </dgm:pt>
    <dgm:pt modelId="{C44C2610-1B9D-4DBF-8915-998AC655119E}" type="pres">
      <dgm:prSet presAssocID="{69E0E258-A3E7-4962-85FB-32D8DA6AF4C2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38C91D70-92AA-4089-B892-B5F4E678D363}" type="pres">
      <dgm:prSet presAssocID="{658F533A-2C75-4F3B-B99D-E60C40824F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C2CBEE-17C2-460E-A883-171D7872F4F0}" type="pres">
      <dgm:prSet presAssocID="{49002878-ED2D-4FCC-B759-582A1F6F6975}" presName="parTrans" presStyleLbl="sibTrans2D1" presStyleIdx="3" presStyleCnt="5"/>
      <dgm:spPr/>
      <dgm:t>
        <a:bodyPr/>
        <a:lstStyle/>
        <a:p>
          <a:endParaRPr lang="de-DE"/>
        </a:p>
      </dgm:t>
    </dgm:pt>
    <dgm:pt modelId="{CC82EB8F-D3EC-4505-B0E2-6715D64ED4E7}" type="pres">
      <dgm:prSet presAssocID="{49002878-ED2D-4FCC-B759-582A1F6F6975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FC780F93-4C6A-438B-9C78-501A46420096}" type="pres">
      <dgm:prSet presAssocID="{F0EFF279-1CD0-4146-A771-CE940BA935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992332-673B-45EC-951A-FC01A6E61ED5}" type="pres">
      <dgm:prSet presAssocID="{D9AD63D9-8348-46E5-8626-AD68D1AA9C0F}" presName="parTrans" presStyleLbl="sibTrans2D1" presStyleIdx="4" presStyleCnt="5"/>
      <dgm:spPr/>
      <dgm:t>
        <a:bodyPr/>
        <a:lstStyle/>
        <a:p>
          <a:endParaRPr lang="de-DE"/>
        </a:p>
      </dgm:t>
    </dgm:pt>
    <dgm:pt modelId="{D08FA367-147A-417B-83C2-B5B32546FD27}" type="pres">
      <dgm:prSet presAssocID="{D9AD63D9-8348-46E5-8626-AD68D1AA9C0F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DC7F7E6C-A3E7-4D1A-A765-C078B33835FD}" type="pres">
      <dgm:prSet presAssocID="{16C174A5-658F-4765-AF40-1FD1CC9629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0A5E1AD-8E1C-468D-BCD2-D06DD25F2C10}" type="presOf" srcId="{D9AD63D9-8348-46E5-8626-AD68D1AA9C0F}" destId="{D08FA367-147A-417B-83C2-B5B32546FD27}" srcOrd="1" destOrd="0" presId="urn:microsoft.com/office/officeart/2005/8/layout/radial5"/>
    <dgm:cxn modelId="{0A63FA6D-804F-48C1-A0DD-F23F148DFA16}" srcId="{E57742EB-EADA-420E-9E43-660FAD40360A}" destId="{54A5E25B-09EC-48DA-A355-B114B1D49792}" srcOrd="0" destOrd="0" parTransId="{2660D695-16FB-4F36-8541-F701A0F21655}" sibTransId="{78C3E693-4FB5-4592-8955-FD76C687EF68}"/>
    <dgm:cxn modelId="{DF6B8D97-5A07-4E1F-BF2E-4B7E35114BBD}" srcId="{E57742EB-EADA-420E-9E43-660FAD40360A}" destId="{16C174A5-658F-4765-AF40-1FD1CC9629EE}" srcOrd="4" destOrd="0" parTransId="{D9AD63D9-8348-46E5-8626-AD68D1AA9C0F}" sibTransId="{06826005-4083-4D6A-BB17-C8806133D33A}"/>
    <dgm:cxn modelId="{F2B73C70-DD66-4388-8E8A-37A62ED1B0B7}" type="presOf" srcId="{360D4661-B4F1-4673-A4DE-88F632676389}" destId="{79869609-F488-4378-8AAD-037F10467F9C}" srcOrd="1" destOrd="0" presId="urn:microsoft.com/office/officeart/2005/8/layout/radial5"/>
    <dgm:cxn modelId="{BC39AFD0-B595-42AA-901D-BE59AEB756B4}" type="presOf" srcId="{1F22F8A1-8EAB-4C35-BFB0-532885956CA3}" destId="{91ED9EAC-D831-4799-9760-AA829F979725}" srcOrd="0" destOrd="0" presId="urn:microsoft.com/office/officeart/2005/8/layout/radial5"/>
    <dgm:cxn modelId="{C198E6D0-5947-4CC2-A3A3-C24870A37A34}" type="presOf" srcId="{2660D695-16FB-4F36-8541-F701A0F21655}" destId="{303008C5-9140-4F40-99CC-8996793EF12F}" srcOrd="0" destOrd="0" presId="urn:microsoft.com/office/officeart/2005/8/layout/radial5"/>
    <dgm:cxn modelId="{5C5B7760-86CD-496E-ADBE-735327379769}" type="presOf" srcId="{49002878-ED2D-4FCC-B759-582A1F6F6975}" destId="{CC82EB8F-D3EC-4505-B0E2-6715D64ED4E7}" srcOrd="1" destOrd="0" presId="urn:microsoft.com/office/officeart/2005/8/layout/radial5"/>
    <dgm:cxn modelId="{961F9E40-A459-42D5-894C-8DC568300B18}" type="presOf" srcId="{16C174A5-658F-4765-AF40-1FD1CC9629EE}" destId="{DC7F7E6C-A3E7-4D1A-A765-C078B33835FD}" srcOrd="0" destOrd="0" presId="urn:microsoft.com/office/officeart/2005/8/layout/radial5"/>
    <dgm:cxn modelId="{24E53BDB-2E7C-4ADA-A4AF-5A95102368A7}" type="presOf" srcId="{F0EFF279-1CD0-4146-A771-CE940BA935AD}" destId="{FC780F93-4C6A-438B-9C78-501A46420096}" srcOrd="0" destOrd="0" presId="urn:microsoft.com/office/officeart/2005/8/layout/radial5"/>
    <dgm:cxn modelId="{7D0FB02A-E0A0-47EF-9FF1-390B5432B8B7}" srcId="{1F22F8A1-8EAB-4C35-BFB0-532885956CA3}" destId="{E57742EB-EADA-420E-9E43-660FAD40360A}" srcOrd="0" destOrd="0" parTransId="{BEA3E9B6-5B9F-4A9A-BE51-FAD862D616E8}" sibTransId="{3A2FB4F9-65BB-442F-9D29-BF74DF8829AD}"/>
    <dgm:cxn modelId="{69A57847-9027-42AB-A575-0EBB0EBA4117}" srcId="{E57742EB-EADA-420E-9E43-660FAD40360A}" destId="{658F533A-2C75-4F3B-B99D-E60C40824FAB}" srcOrd="2" destOrd="0" parTransId="{69E0E258-A3E7-4962-85FB-32D8DA6AF4C2}" sibTransId="{51B64003-4ADD-4155-9CF9-D06EFC4E5B2A}"/>
    <dgm:cxn modelId="{F1BCD176-9179-48B5-BE04-FC9279E7D6F9}" type="presOf" srcId="{36503EE2-791F-4E27-B3DF-4693E4BA6B95}" destId="{D30DAC4B-1F07-45E8-A380-D715E73FF1A6}" srcOrd="0" destOrd="0" presId="urn:microsoft.com/office/officeart/2005/8/layout/radial5"/>
    <dgm:cxn modelId="{A8C00BF3-941D-44BF-803E-98F1B05C455A}" srcId="{E57742EB-EADA-420E-9E43-660FAD40360A}" destId="{36503EE2-791F-4E27-B3DF-4693E4BA6B95}" srcOrd="1" destOrd="0" parTransId="{360D4661-B4F1-4673-A4DE-88F632676389}" sibTransId="{EA338ED5-F583-4F8E-B045-49204B029823}"/>
    <dgm:cxn modelId="{744BA673-CB0A-4541-95E9-1B1B487D2981}" type="presOf" srcId="{69E0E258-A3E7-4962-85FB-32D8DA6AF4C2}" destId="{C44C2610-1B9D-4DBF-8915-998AC655119E}" srcOrd="1" destOrd="0" presId="urn:microsoft.com/office/officeart/2005/8/layout/radial5"/>
    <dgm:cxn modelId="{6C4766D9-1F1C-4D6C-9353-404DABC2C9FC}" type="presOf" srcId="{D9AD63D9-8348-46E5-8626-AD68D1AA9C0F}" destId="{AC992332-673B-45EC-951A-FC01A6E61ED5}" srcOrd="0" destOrd="0" presId="urn:microsoft.com/office/officeart/2005/8/layout/radial5"/>
    <dgm:cxn modelId="{66A70B47-C738-47A3-A44C-C40CDB8C79C2}" type="presOf" srcId="{69E0E258-A3E7-4962-85FB-32D8DA6AF4C2}" destId="{473E9539-7BA4-4C1A-89F8-3CB493259F95}" srcOrd="0" destOrd="0" presId="urn:microsoft.com/office/officeart/2005/8/layout/radial5"/>
    <dgm:cxn modelId="{74DF95AA-2E83-4345-9704-1934DBD778FA}" type="presOf" srcId="{2660D695-16FB-4F36-8541-F701A0F21655}" destId="{54D02352-4EA4-494A-90D0-10ADACEAC40E}" srcOrd="1" destOrd="0" presId="urn:microsoft.com/office/officeart/2005/8/layout/radial5"/>
    <dgm:cxn modelId="{4DBD65A4-05C1-42A0-80B8-EB91C44E4A2B}" type="presOf" srcId="{49002878-ED2D-4FCC-B759-582A1F6F6975}" destId="{79C2CBEE-17C2-460E-A883-171D7872F4F0}" srcOrd="0" destOrd="0" presId="urn:microsoft.com/office/officeart/2005/8/layout/radial5"/>
    <dgm:cxn modelId="{8E00577F-5461-41EB-989D-AD371982E862}" type="presOf" srcId="{658F533A-2C75-4F3B-B99D-E60C40824FAB}" destId="{38C91D70-92AA-4089-B892-B5F4E678D363}" srcOrd="0" destOrd="0" presId="urn:microsoft.com/office/officeart/2005/8/layout/radial5"/>
    <dgm:cxn modelId="{0896DBB4-7C25-4A30-B9B9-35E6D8E3BAC4}" srcId="{E57742EB-EADA-420E-9E43-660FAD40360A}" destId="{F0EFF279-1CD0-4146-A771-CE940BA935AD}" srcOrd="3" destOrd="0" parTransId="{49002878-ED2D-4FCC-B759-582A1F6F6975}" sibTransId="{C46CD67B-72DD-4642-8CCE-A90586093321}"/>
    <dgm:cxn modelId="{44153411-E367-4A4C-A096-7CD182B4A260}" type="presOf" srcId="{360D4661-B4F1-4673-A4DE-88F632676389}" destId="{6AD772DC-3A51-4C5F-B9BA-86D08EA51D99}" srcOrd="0" destOrd="0" presId="urn:microsoft.com/office/officeart/2005/8/layout/radial5"/>
    <dgm:cxn modelId="{146D85C3-FB7F-44E0-BD82-8E40EB3825C6}" type="presOf" srcId="{54A5E25B-09EC-48DA-A355-B114B1D49792}" destId="{573A2059-0883-4130-B965-F2C1D8D3E15E}" srcOrd="0" destOrd="0" presId="urn:microsoft.com/office/officeart/2005/8/layout/radial5"/>
    <dgm:cxn modelId="{576CC6AD-DD62-4EBD-B9FB-0FB1D0931446}" type="presOf" srcId="{E57742EB-EADA-420E-9E43-660FAD40360A}" destId="{85204133-62E7-4794-A24F-D49A9002AF16}" srcOrd="0" destOrd="0" presId="urn:microsoft.com/office/officeart/2005/8/layout/radial5"/>
    <dgm:cxn modelId="{FE385A35-D6F1-4A72-848F-28E58CDF228A}" type="presParOf" srcId="{91ED9EAC-D831-4799-9760-AA829F979725}" destId="{85204133-62E7-4794-A24F-D49A9002AF16}" srcOrd="0" destOrd="0" presId="urn:microsoft.com/office/officeart/2005/8/layout/radial5"/>
    <dgm:cxn modelId="{7DE5E411-067F-43E2-B8F3-CBA680975A82}" type="presParOf" srcId="{91ED9EAC-D831-4799-9760-AA829F979725}" destId="{303008C5-9140-4F40-99CC-8996793EF12F}" srcOrd="1" destOrd="0" presId="urn:microsoft.com/office/officeart/2005/8/layout/radial5"/>
    <dgm:cxn modelId="{7D14AB81-1505-45C6-8BAD-AC8BB5F17EB9}" type="presParOf" srcId="{303008C5-9140-4F40-99CC-8996793EF12F}" destId="{54D02352-4EA4-494A-90D0-10ADACEAC40E}" srcOrd="0" destOrd="0" presId="urn:microsoft.com/office/officeart/2005/8/layout/radial5"/>
    <dgm:cxn modelId="{3FC05CAC-3611-4801-AEC6-18A6BC3ECE25}" type="presParOf" srcId="{91ED9EAC-D831-4799-9760-AA829F979725}" destId="{573A2059-0883-4130-B965-F2C1D8D3E15E}" srcOrd="2" destOrd="0" presId="urn:microsoft.com/office/officeart/2005/8/layout/radial5"/>
    <dgm:cxn modelId="{7D07D15D-613B-444D-B22B-D4151F1E6868}" type="presParOf" srcId="{91ED9EAC-D831-4799-9760-AA829F979725}" destId="{6AD772DC-3A51-4C5F-B9BA-86D08EA51D99}" srcOrd="3" destOrd="0" presId="urn:microsoft.com/office/officeart/2005/8/layout/radial5"/>
    <dgm:cxn modelId="{6D982315-9DA1-4873-B870-889D5D94DB3B}" type="presParOf" srcId="{6AD772DC-3A51-4C5F-B9BA-86D08EA51D99}" destId="{79869609-F488-4378-8AAD-037F10467F9C}" srcOrd="0" destOrd="0" presId="urn:microsoft.com/office/officeart/2005/8/layout/radial5"/>
    <dgm:cxn modelId="{A1120712-B22C-483E-B089-ADE60A8CCFB0}" type="presParOf" srcId="{91ED9EAC-D831-4799-9760-AA829F979725}" destId="{D30DAC4B-1F07-45E8-A380-D715E73FF1A6}" srcOrd="4" destOrd="0" presId="urn:microsoft.com/office/officeart/2005/8/layout/radial5"/>
    <dgm:cxn modelId="{F40282AB-3E03-48F6-B8A2-FA85362DB812}" type="presParOf" srcId="{91ED9EAC-D831-4799-9760-AA829F979725}" destId="{473E9539-7BA4-4C1A-89F8-3CB493259F95}" srcOrd="5" destOrd="0" presId="urn:microsoft.com/office/officeart/2005/8/layout/radial5"/>
    <dgm:cxn modelId="{CBC5FDB1-AACA-448A-AA90-3F7C9496EEC1}" type="presParOf" srcId="{473E9539-7BA4-4C1A-89F8-3CB493259F95}" destId="{C44C2610-1B9D-4DBF-8915-998AC655119E}" srcOrd="0" destOrd="0" presId="urn:microsoft.com/office/officeart/2005/8/layout/radial5"/>
    <dgm:cxn modelId="{C90B4F2E-0AE6-45D0-A819-0A96552A143C}" type="presParOf" srcId="{91ED9EAC-D831-4799-9760-AA829F979725}" destId="{38C91D70-92AA-4089-B892-B5F4E678D363}" srcOrd="6" destOrd="0" presId="urn:microsoft.com/office/officeart/2005/8/layout/radial5"/>
    <dgm:cxn modelId="{A6C18D6B-66B4-4E24-9F34-425491BB3835}" type="presParOf" srcId="{91ED9EAC-D831-4799-9760-AA829F979725}" destId="{79C2CBEE-17C2-460E-A883-171D7872F4F0}" srcOrd="7" destOrd="0" presId="urn:microsoft.com/office/officeart/2005/8/layout/radial5"/>
    <dgm:cxn modelId="{ACA08C89-9653-4F0D-BE06-99D8354CA233}" type="presParOf" srcId="{79C2CBEE-17C2-460E-A883-171D7872F4F0}" destId="{CC82EB8F-D3EC-4505-B0E2-6715D64ED4E7}" srcOrd="0" destOrd="0" presId="urn:microsoft.com/office/officeart/2005/8/layout/radial5"/>
    <dgm:cxn modelId="{9B4C37EA-9150-4EDB-B0A7-5D0E1D45BEDF}" type="presParOf" srcId="{91ED9EAC-D831-4799-9760-AA829F979725}" destId="{FC780F93-4C6A-438B-9C78-501A46420096}" srcOrd="8" destOrd="0" presId="urn:microsoft.com/office/officeart/2005/8/layout/radial5"/>
    <dgm:cxn modelId="{62B3F5A3-2674-40C5-BC63-E7B7C0CCC663}" type="presParOf" srcId="{91ED9EAC-D831-4799-9760-AA829F979725}" destId="{AC992332-673B-45EC-951A-FC01A6E61ED5}" srcOrd="9" destOrd="0" presId="urn:microsoft.com/office/officeart/2005/8/layout/radial5"/>
    <dgm:cxn modelId="{A38DD8D8-1D70-4733-AB3A-025C8FACE4AA}" type="presParOf" srcId="{AC992332-673B-45EC-951A-FC01A6E61ED5}" destId="{D08FA367-147A-417B-83C2-B5B32546FD27}" srcOrd="0" destOrd="0" presId="urn:microsoft.com/office/officeart/2005/8/layout/radial5"/>
    <dgm:cxn modelId="{FE6FF04E-E2AD-4C2D-A344-DA49CB819240}" type="presParOf" srcId="{91ED9EAC-D831-4799-9760-AA829F979725}" destId="{DC7F7E6C-A3E7-4D1A-A765-C078B33835F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FF0000"/>
        </a:solidFill>
      </dgm:spPr>
      <dgm:t>
        <a:bodyPr/>
        <a:lstStyle/>
        <a:p>
          <a:r>
            <a:rPr lang="de-DE" sz="1100" dirty="0" smtClean="0"/>
            <a:t>Spoofing bzw. </a:t>
          </a:r>
          <a:r>
            <a:rPr lang="de-DE" sz="1100" dirty="0" err="1" smtClean="0"/>
            <a:t>Layering</a:t>
          </a:r>
          <a:r>
            <a:rPr lang="de-DE" sz="1100" dirty="0" smtClean="0"/>
            <a:t>  „</a:t>
          </a:r>
          <a:r>
            <a:rPr lang="de-DE" sz="1100" dirty="0" err="1" smtClean="0"/>
            <a:t>Momentum</a:t>
          </a:r>
          <a:r>
            <a:rPr lang="de-DE" sz="1100" dirty="0" smtClean="0"/>
            <a:t> </a:t>
          </a:r>
          <a:r>
            <a:rPr lang="de-DE" sz="1100" dirty="0" err="1" smtClean="0"/>
            <a:t>Ignition</a:t>
          </a:r>
          <a:r>
            <a:rPr lang="de-DE" sz="1100" dirty="0" smtClean="0"/>
            <a:t>“</a:t>
          </a:r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3CECDBB-06C7-41F0-9547-E2A6239B425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Wash</a:t>
          </a:r>
          <a:r>
            <a:rPr lang="de-DE" sz="1100" dirty="0" smtClean="0"/>
            <a:t>-Trades Gleichzeitiges Auftreten als Käufer und Verkäufer um </a:t>
          </a:r>
          <a:r>
            <a:rPr lang="de-DE" sz="1100" dirty="0" err="1" smtClean="0"/>
            <a:t>Liq</a:t>
          </a:r>
          <a:r>
            <a:rPr lang="de-DE" sz="1100" dirty="0" smtClean="0"/>
            <a:t>. Vorzutäuschen</a:t>
          </a:r>
          <a:endParaRPr lang="de-DE" sz="1100" dirty="0"/>
        </a:p>
      </dgm:t>
    </dgm:pt>
    <dgm:pt modelId="{7B6456A3-76F5-4120-97DA-D0AF4C7DFEFA}" type="parTrans" cxnId="{E1960811-04D6-4100-B5D6-B99E5361B20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C5B949F-D854-4E60-A442-8C9C852F38E1}" type="sibTrans" cxnId="{E1960811-04D6-4100-B5D6-B99E5361B20E}">
      <dgm:prSet/>
      <dgm:spPr/>
      <dgm:t>
        <a:bodyPr/>
        <a:lstStyle/>
        <a:p>
          <a:endParaRPr lang="de-DE"/>
        </a:p>
      </dgm:t>
    </dgm:pt>
    <dgm:pt modelId="{4A078414-3E60-4EB1-A504-947E3791F72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Quote-</a:t>
          </a:r>
          <a:r>
            <a:rPr lang="de-DE" sz="1100" dirty="0" err="1" smtClean="0"/>
            <a:t>Stuffing</a:t>
          </a:r>
          <a:r>
            <a:rPr lang="de-DE" sz="1100" dirty="0" smtClean="0"/>
            <a:t> Versenden von Ordern, die sofort wieder gelöscht werden</a:t>
          </a:r>
          <a:endParaRPr lang="de-DE" sz="1100" dirty="0"/>
        </a:p>
      </dgm:t>
    </dgm:pt>
    <dgm:pt modelId="{CDAB6199-8593-455E-BA20-120C036D921C}" type="sibTrans" cxnId="{010414F2-3B8A-41BC-AA11-903F51F669EE}">
      <dgm:prSet/>
      <dgm:spPr/>
      <dgm:t>
        <a:bodyPr/>
        <a:lstStyle/>
        <a:p>
          <a:endParaRPr lang="de-DE"/>
        </a:p>
      </dgm:t>
    </dgm:pt>
    <dgm:pt modelId="{EA6DFF7C-659E-4D45-9674-7D1398CCF377}" type="parTrans" cxnId="{010414F2-3B8A-41BC-AA11-903F51F669E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53864" custScaleY="73782" custLinFactNeighborX="9147" custLinFactNeighborY="-3525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 custLinFactNeighborX="-3956" custLinFactNeighborY="8669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RadScaleRad="72286" custRadScaleInc="-616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5781C-1243-4257-8F96-000C3AC91358}" type="pres">
      <dgm:prSet presAssocID="{7B6456A3-76F5-4120-97DA-D0AF4C7DFEFA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423598A2-8567-47AC-990D-4ECD765A5F62}" type="pres">
      <dgm:prSet presAssocID="{93CECDBB-06C7-41F0-9547-E2A6239B425A}" presName="node" presStyleLbl="node1" presStyleIdx="1" presStyleCnt="3" custScaleX="115910" custRadScaleRad="30319" custRadScaleInc="1560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704790-BA94-4231-AF16-E916083C865B}" type="pres">
      <dgm:prSet presAssocID="{EA6DFF7C-659E-4D45-9674-7D1398CCF377}" presName="parTrans" presStyleLbl="bgSibTrans2D1" presStyleIdx="2" presStyleCnt="3"/>
      <dgm:spPr/>
      <dgm:t>
        <a:bodyPr/>
        <a:lstStyle/>
        <a:p>
          <a:endParaRPr lang="de-DE"/>
        </a:p>
      </dgm:t>
    </dgm:pt>
    <dgm:pt modelId="{05F5052F-21A9-477B-A224-AA8063C1A5CE}" type="pres">
      <dgm:prSet presAssocID="{4A078414-3E60-4EB1-A504-947E3791F72A}" presName="node" presStyleLbl="node1" presStyleIdx="2" presStyleCnt="3" custRadScaleRad="98977" custRadScaleInc="-1807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8996650-768F-48F0-ADB1-11FE9C0017CA}" type="presOf" srcId="{8C27B03B-0CD7-420D-B8CA-4BA9F849CC57}" destId="{0DDF55DC-EBEE-430D-88FB-4029219D4588}" srcOrd="0" destOrd="0" presId="urn:microsoft.com/office/officeart/2005/8/layout/radial4"/>
    <dgm:cxn modelId="{2CF68FC5-AF21-4396-97A1-4CC8DD94F1C2}" type="presOf" srcId="{D3D4AEA0-B10C-42DD-B381-D5861AAAB2D6}" destId="{D82012C4-49A7-498A-B918-BBFB98F7FEDD}" srcOrd="0" destOrd="0" presId="urn:microsoft.com/office/officeart/2005/8/layout/radial4"/>
    <dgm:cxn modelId="{D720C2A1-C2F2-4BE9-873D-C6157C037163}" type="presOf" srcId="{4A078414-3E60-4EB1-A504-947E3791F72A}" destId="{05F5052F-21A9-477B-A224-AA8063C1A5CE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9E7E214C-4511-465A-A03F-EC87ACF9700A}" type="presOf" srcId="{93CECDBB-06C7-41F0-9547-E2A6239B425A}" destId="{423598A2-8567-47AC-990D-4ECD765A5F62}" srcOrd="0" destOrd="0" presId="urn:microsoft.com/office/officeart/2005/8/layout/radial4"/>
    <dgm:cxn modelId="{E6EAFEE2-CDFC-4A7C-9D2F-7589D3A1DD9B}" type="presOf" srcId="{90FE179E-3EA7-451C-955C-44F8BC0D1ADD}" destId="{AA7CD489-E0B3-498D-9684-4BA00EF1E802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E1960811-04D6-4100-B5D6-B99E5361B20E}" srcId="{90FE179E-3EA7-451C-955C-44F8BC0D1ADD}" destId="{93CECDBB-06C7-41F0-9547-E2A6239B425A}" srcOrd="1" destOrd="0" parTransId="{7B6456A3-76F5-4120-97DA-D0AF4C7DFEFA}" sibTransId="{9C5B949F-D854-4E60-A442-8C9C852F38E1}"/>
    <dgm:cxn modelId="{8B4AAC46-EA96-4024-BB98-72C9EBE7ED51}" type="presOf" srcId="{EA6DFF7C-659E-4D45-9674-7D1398CCF377}" destId="{A5704790-BA94-4231-AF16-E916083C865B}" srcOrd="0" destOrd="0" presId="urn:microsoft.com/office/officeart/2005/8/layout/radial4"/>
    <dgm:cxn modelId="{C7EDD599-33B4-4E74-810C-A4A5039C2567}" type="presOf" srcId="{7B6456A3-76F5-4120-97DA-D0AF4C7DFEFA}" destId="{8AD5781C-1243-4257-8F96-000C3AC91358}" srcOrd="0" destOrd="0" presId="urn:microsoft.com/office/officeart/2005/8/layout/radial4"/>
    <dgm:cxn modelId="{010414F2-3B8A-41BC-AA11-903F51F669EE}" srcId="{90FE179E-3EA7-451C-955C-44F8BC0D1ADD}" destId="{4A078414-3E60-4EB1-A504-947E3791F72A}" srcOrd="2" destOrd="0" parTransId="{EA6DFF7C-659E-4D45-9674-7D1398CCF377}" sibTransId="{CDAB6199-8593-455E-BA20-120C036D921C}"/>
    <dgm:cxn modelId="{9253ED03-C582-46BC-8AA5-5374CB831D9A}" type="presOf" srcId="{430E0916-3FB5-450E-8B7D-6085C4570D92}" destId="{DCEC2DC3-59A0-48B1-8BCF-FCE8EE7ECFC4}" srcOrd="0" destOrd="0" presId="urn:microsoft.com/office/officeart/2005/8/layout/radial4"/>
    <dgm:cxn modelId="{2239A3B8-08D2-4DE9-8306-2FE74FF8D1FE}" type="presParOf" srcId="{0DDF55DC-EBEE-430D-88FB-4029219D4588}" destId="{AA7CD489-E0B3-498D-9684-4BA00EF1E802}" srcOrd="0" destOrd="0" presId="urn:microsoft.com/office/officeart/2005/8/layout/radial4"/>
    <dgm:cxn modelId="{E31BBDF7-BA73-4A36-A4A6-AA76D62B3D4B}" type="presParOf" srcId="{0DDF55DC-EBEE-430D-88FB-4029219D4588}" destId="{D82012C4-49A7-498A-B918-BBFB98F7FEDD}" srcOrd="1" destOrd="0" presId="urn:microsoft.com/office/officeart/2005/8/layout/radial4"/>
    <dgm:cxn modelId="{371F5DFF-A64C-4AAD-8975-863EA10F80AA}" type="presParOf" srcId="{0DDF55DC-EBEE-430D-88FB-4029219D4588}" destId="{DCEC2DC3-59A0-48B1-8BCF-FCE8EE7ECFC4}" srcOrd="2" destOrd="0" presId="urn:microsoft.com/office/officeart/2005/8/layout/radial4"/>
    <dgm:cxn modelId="{C929E4CA-58E0-4E82-9CFC-3C4E96454F3D}" type="presParOf" srcId="{0DDF55DC-EBEE-430D-88FB-4029219D4588}" destId="{8AD5781C-1243-4257-8F96-000C3AC91358}" srcOrd="3" destOrd="0" presId="urn:microsoft.com/office/officeart/2005/8/layout/radial4"/>
    <dgm:cxn modelId="{E52713E2-0179-4725-AC67-EBBDC1117074}" type="presParOf" srcId="{0DDF55DC-EBEE-430D-88FB-4029219D4588}" destId="{423598A2-8567-47AC-990D-4ECD765A5F62}" srcOrd="4" destOrd="0" presId="urn:microsoft.com/office/officeart/2005/8/layout/radial4"/>
    <dgm:cxn modelId="{2B29EFD6-0F49-4265-8A7C-ADC3A43E4FAF}" type="presParOf" srcId="{0DDF55DC-EBEE-430D-88FB-4029219D4588}" destId="{A5704790-BA94-4231-AF16-E916083C865B}" srcOrd="5" destOrd="0" presId="urn:microsoft.com/office/officeart/2005/8/layout/radial4"/>
    <dgm:cxn modelId="{74534590-955B-4718-B72B-2B72A1918D0F}" type="presParOf" srcId="{0DDF55DC-EBEE-430D-88FB-4029219D4588}" destId="{05F5052F-21A9-477B-A224-AA8063C1A5CE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News-Reader</a:t>
          </a:r>
        </a:p>
        <a:p>
          <a:r>
            <a:rPr lang="de-DE" sz="1100" dirty="0" smtClean="0"/>
            <a:t>Computerlesbare</a:t>
          </a:r>
        </a:p>
        <a:p>
          <a:r>
            <a:rPr lang="de-DE" sz="1100" dirty="0" smtClean="0"/>
            <a:t>Nachrichten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100" dirty="0" smtClean="0"/>
            <a:t>Short Term </a:t>
          </a:r>
          <a:r>
            <a:rPr lang="de-DE" sz="1100" dirty="0" err="1" smtClean="0"/>
            <a:t>Momentum</a:t>
          </a:r>
          <a:endParaRPr lang="de-DE" sz="1100" dirty="0" smtClean="0"/>
        </a:p>
        <a:p>
          <a:r>
            <a:rPr lang="de-DE" sz="1100" dirty="0" smtClean="0"/>
            <a:t>Direktionale Positionierung</a:t>
          </a:r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3CECDBB-06C7-41F0-9547-E2A6239B425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Frontrunning</a:t>
          </a:r>
          <a:r>
            <a:rPr lang="de-DE" sz="1100" dirty="0" smtClean="0"/>
            <a:t> </a:t>
          </a:r>
        </a:p>
        <a:p>
          <a:r>
            <a:rPr lang="de-DE" sz="1100" dirty="0" smtClean="0"/>
            <a:t>„Flash-</a:t>
          </a:r>
          <a:r>
            <a:rPr lang="de-DE" sz="1100" dirty="0" err="1" smtClean="0"/>
            <a:t>Trading</a:t>
          </a:r>
          <a:r>
            <a:rPr lang="de-DE" sz="1100" dirty="0" smtClean="0"/>
            <a:t>“</a:t>
          </a:r>
        </a:p>
        <a:p>
          <a:r>
            <a:rPr lang="de-DE" sz="1100" dirty="0" smtClean="0"/>
            <a:t>Latenz-Arbitrage</a:t>
          </a:r>
          <a:endParaRPr lang="de-DE" sz="1100" dirty="0"/>
        </a:p>
      </dgm:t>
    </dgm:pt>
    <dgm:pt modelId="{7B6456A3-76F5-4120-97DA-D0AF4C7DFEFA}" type="parTrans" cxnId="{E1960811-04D6-4100-B5D6-B99E5361B20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C5B949F-D854-4E60-A442-8C9C852F38E1}" type="sibTrans" cxnId="{E1960811-04D6-4100-B5D6-B99E5361B20E}">
      <dgm:prSet/>
      <dgm:spPr/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53864" custScaleY="73782" custLinFactNeighborX="8234" custLinFactNeighborY="-23377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ScaleY="97155" custRadScaleRad="96695" custRadScaleInc="-51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3" custScaleX="117651" custRadScaleRad="117087" custRadScaleInc="-336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5781C-1243-4257-8F96-000C3AC91358}" type="pres">
      <dgm:prSet presAssocID="{7B6456A3-76F5-4120-97DA-D0AF4C7DFEFA}" presName="parTrans" presStyleLbl="bgSibTrans2D1" presStyleIdx="2" presStyleCnt="3" custLinFactNeighborX="6620" custLinFactNeighborY="23262"/>
      <dgm:spPr/>
      <dgm:t>
        <a:bodyPr/>
        <a:lstStyle/>
        <a:p>
          <a:endParaRPr lang="de-DE"/>
        </a:p>
      </dgm:t>
    </dgm:pt>
    <dgm:pt modelId="{423598A2-8567-47AC-990D-4ECD765A5F62}" type="pres">
      <dgm:prSet presAssocID="{93CECDBB-06C7-41F0-9547-E2A6239B425A}" presName="node" presStyleLbl="node1" presStyleIdx="2" presStyleCnt="3" custRadScaleRad="60727" custRadScaleInc="-2675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85588CF-FD3E-4592-9B37-B29E69FAE57C}" type="presOf" srcId="{8C27B03B-0CD7-420D-B8CA-4BA9F849CC57}" destId="{0DDF55DC-EBEE-430D-88FB-4029219D4588}" srcOrd="0" destOrd="0" presId="urn:microsoft.com/office/officeart/2005/8/layout/radial4"/>
    <dgm:cxn modelId="{480006E3-3715-4066-AD6A-0C6BA76254C5}" type="presOf" srcId="{90FE179E-3EA7-451C-955C-44F8BC0D1ADD}" destId="{AA7CD489-E0B3-498D-9684-4BA00EF1E802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2D88ED4D-D30D-420B-BC79-148329E4C521}" type="presOf" srcId="{93CECDBB-06C7-41F0-9547-E2A6239B425A}" destId="{423598A2-8567-47AC-990D-4ECD765A5F62}" srcOrd="0" destOrd="0" presId="urn:microsoft.com/office/officeart/2005/8/layout/radial4"/>
    <dgm:cxn modelId="{164A2050-DDDB-4568-AC60-F10EE19EA76C}" type="presOf" srcId="{74CEAB52-949A-46C7-9513-F7CD23A0F8C0}" destId="{86CC28C4-4147-43D6-BA41-8B41A9534AF4}" srcOrd="0" destOrd="0" presId="urn:microsoft.com/office/officeart/2005/8/layout/radial4"/>
    <dgm:cxn modelId="{2EE7ACAF-8D25-4D35-8A06-348A3E2B9B92}" type="presOf" srcId="{7B6456A3-76F5-4120-97DA-D0AF4C7DFEFA}" destId="{8AD5781C-1243-4257-8F96-000C3AC91358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2AF6B6BE-1E47-406B-A13F-A58497E44D26}" type="presOf" srcId="{430E0916-3FB5-450E-8B7D-6085C4570D92}" destId="{DCEC2DC3-59A0-48B1-8BCF-FCE8EE7ECFC4}" srcOrd="0" destOrd="0" presId="urn:microsoft.com/office/officeart/2005/8/layout/radial4"/>
    <dgm:cxn modelId="{E88476A5-6139-4CC4-9CCB-CA346A8A8AFD}" type="presOf" srcId="{D3D4AEA0-B10C-42DD-B381-D5861AAAB2D6}" destId="{D82012C4-49A7-498A-B918-BBFB98F7FEDD}" srcOrd="0" destOrd="0" presId="urn:microsoft.com/office/officeart/2005/8/layout/radial4"/>
    <dgm:cxn modelId="{E1960811-04D6-4100-B5D6-B99E5361B20E}" srcId="{90FE179E-3EA7-451C-955C-44F8BC0D1ADD}" destId="{93CECDBB-06C7-41F0-9547-E2A6239B425A}" srcOrd="2" destOrd="0" parTransId="{7B6456A3-76F5-4120-97DA-D0AF4C7DFEFA}" sibTransId="{9C5B949F-D854-4E60-A442-8C9C852F38E1}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DD71A9D3-D572-4EAD-8D46-2A078C8C9452}" type="presOf" srcId="{C0F57240-2FCD-49C6-8DC3-D9666754C71D}" destId="{11F6CC96-39D9-40ED-8A61-54EB5DD1D193}" srcOrd="0" destOrd="0" presId="urn:microsoft.com/office/officeart/2005/8/layout/radial4"/>
    <dgm:cxn modelId="{FFFFBAC2-2430-4E16-A89F-46AE9518F05E}" type="presParOf" srcId="{0DDF55DC-EBEE-430D-88FB-4029219D4588}" destId="{AA7CD489-E0B3-498D-9684-4BA00EF1E802}" srcOrd="0" destOrd="0" presId="urn:microsoft.com/office/officeart/2005/8/layout/radial4"/>
    <dgm:cxn modelId="{21DA4134-02D9-4977-8D7C-243E2830E7ED}" type="presParOf" srcId="{0DDF55DC-EBEE-430D-88FB-4029219D4588}" destId="{D82012C4-49A7-498A-B918-BBFB98F7FEDD}" srcOrd="1" destOrd="0" presId="urn:microsoft.com/office/officeart/2005/8/layout/radial4"/>
    <dgm:cxn modelId="{83C4A1D6-5E64-4BF6-BB7D-4F1FDE5214C5}" type="presParOf" srcId="{0DDF55DC-EBEE-430D-88FB-4029219D4588}" destId="{DCEC2DC3-59A0-48B1-8BCF-FCE8EE7ECFC4}" srcOrd="2" destOrd="0" presId="urn:microsoft.com/office/officeart/2005/8/layout/radial4"/>
    <dgm:cxn modelId="{89708A78-8730-4097-A624-B946E93D66D7}" type="presParOf" srcId="{0DDF55DC-EBEE-430D-88FB-4029219D4588}" destId="{11F6CC96-39D9-40ED-8A61-54EB5DD1D193}" srcOrd="3" destOrd="0" presId="urn:microsoft.com/office/officeart/2005/8/layout/radial4"/>
    <dgm:cxn modelId="{C9C44954-4377-43C4-9D72-9B09BBB18082}" type="presParOf" srcId="{0DDF55DC-EBEE-430D-88FB-4029219D4588}" destId="{86CC28C4-4147-43D6-BA41-8B41A9534AF4}" srcOrd="4" destOrd="0" presId="urn:microsoft.com/office/officeart/2005/8/layout/radial4"/>
    <dgm:cxn modelId="{EE175896-655F-4872-A626-5A4915C16181}" type="presParOf" srcId="{0DDF55DC-EBEE-430D-88FB-4029219D4588}" destId="{8AD5781C-1243-4257-8F96-000C3AC91358}" srcOrd="5" destOrd="0" presId="urn:microsoft.com/office/officeart/2005/8/layout/radial4"/>
    <dgm:cxn modelId="{A9DDE054-414E-457A-A03C-5CD026BB1F7E}" type="presParOf" srcId="{0DDF55DC-EBEE-430D-88FB-4029219D4588}" destId="{423598A2-8567-47AC-990D-4ECD765A5F62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 err="1" smtClean="0"/>
            <a:t>Quotematching</a:t>
          </a:r>
          <a:endParaRPr lang="de-DE" dirty="0" smtClean="0"/>
        </a:p>
        <a:p>
          <a:r>
            <a:rPr lang="de-DE" dirty="0" smtClean="0"/>
            <a:t>„</a:t>
          </a:r>
          <a:r>
            <a:rPr lang="de-DE" dirty="0" err="1" smtClean="0"/>
            <a:t>Dranheften</a:t>
          </a:r>
          <a:r>
            <a:rPr lang="de-DE" dirty="0" smtClean="0"/>
            <a:t>“ an große Orders</a:t>
          </a:r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dirty="0" err="1" smtClean="0"/>
            <a:t>Pinging</a:t>
          </a:r>
          <a:endParaRPr lang="de-DE" dirty="0" smtClean="0"/>
        </a:p>
        <a:p>
          <a:r>
            <a:rPr lang="de-DE" dirty="0" smtClean="0"/>
            <a:t>Erkundung des Orderbuchs mit kleinen Ordern</a:t>
          </a:r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445BD852-8AC4-4874-AAD1-1887B4F53F31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dirty="0" err="1" smtClean="0"/>
            <a:t>Sniping</a:t>
          </a:r>
          <a:endParaRPr lang="de-DE" dirty="0" smtClean="0"/>
        </a:p>
        <a:p>
          <a:r>
            <a:rPr lang="de-DE" dirty="0" smtClean="0"/>
            <a:t>Fortlaufendes Versenden von Ordern um Limits zu erkennen</a:t>
          </a:r>
          <a:endParaRPr lang="de-DE" dirty="0"/>
        </a:p>
      </dgm:t>
    </dgm:pt>
    <dgm:pt modelId="{025563D7-C267-47DD-8174-19EF32AE8AB4}" type="parTrans" cxnId="{07CC95B4-E188-4EF2-8939-A507CE8D539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37CA7874-7690-4B1B-8511-6411B6E6E4EA}" type="sibTrans" cxnId="{07CC95B4-E188-4EF2-8939-A507CE8D539B}">
      <dgm:prSet/>
      <dgm:spPr/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40571" custScaleY="47258" custLinFactNeighborX="-13280" custLinFactNeighborY="-39982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 custLinFactNeighborX="2954" custLinFactNeighborY="37566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RadScaleRad="23174" custRadScaleInc="-423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3" custLinFactNeighborX="9576" custLinFactNeighborY="-17640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3" custRadScaleRad="133025" custRadScaleInc="623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D4C36C-8330-4722-B3AC-2FC82A594A15}" type="pres">
      <dgm:prSet presAssocID="{025563D7-C267-47DD-8174-19EF32AE8AB4}" presName="parTrans" presStyleLbl="bgSibTrans2D1" presStyleIdx="2" presStyleCnt="3" custLinFactNeighborX="4284" custLinFactNeighborY="17338"/>
      <dgm:spPr/>
      <dgm:t>
        <a:bodyPr/>
        <a:lstStyle/>
        <a:p>
          <a:endParaRPr lang="de-DE"/>
        </a:p>
      </dgm:t>
    </dgm:pt>
    <dgm:pt modelId="{A3121288-E6BC-493F-BB4A-94CBB5AE8F18}" type="pres">
      <dgm:prSet presAssocID="{445BD852-8AC4-4874-AAD1-1887B4F53F31}" presName="node" presStyleLbl="node1" presStyleIdx="2" presStyleCnt="3" custRadScaleRad="84302" custRadScaleInc="337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1816735-C959-4784-B310-B45F944FCC67}" type="presOf" srcId="{90FE179E-3EA7-451C-955C-44F8BC0D1ADD}" destId="{AA7CD489-E0B3-498D-9684-4BA00EF1E802}" srcOrd="0" destOrd="0" presId="urn:microsoft.com/office/officeart/2005/8/layout/radial4"/>
    <dgm:cxn modelId="{450DC15C-B3CF-4D79-ACD2-2A426699E45E}" type="presOf" srcId="{C0F57240-2FCD-49C6-8DC3-D9666754C71D}" destId="{11F6CC96-39D9-40ED-8A61-54EB5DD1D193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E7B50217-89A8-4F18-9BDC-B4E1AA1A6075}" type="presOf" srcId="{8C27B03B-0CD7-420D-B8CA-4BA9F849CC57}" destId="{0DDF55DC-EBEE-430D-88FB-4029219D4588}" srcOrd="0" destOrd="0" presId="urn:microsoft.com/office/officeart/2005/8/layout/radial4"/>
    <dgm:cxn modelId="{07CC95B4-E188-4EF2-8939-A507CE8D539B}" srcId="{90FE179E-3EA7-451C-955C-44F8BC0D1ADD}" destId="{445BD852-8AC4-4874-AAD1-1887B4F53F31}" srcOrd="2" destOrd="0" parTransId="{025563D7-C267-47DD-8174-19EF32AE8AB4}" sibTransId="{37CA7874-7690-4B1B-8511-6411B6E6E4EA}"/>
    <dgm:cxn modelId="{6F289727-8BEE-451D-B384-FFB02A688DD7}" type="presOf" srcId="{445BD852-8AC4-4874-AAD1-1887B4F53F31}" destId="{A3121288-E6BC-493F-BB4A-94CBB5AE8F18}" srcOrd="0" destOrd="0" presId="urn:microsoft.com/office/officeart/2005/8/layout/radial4"/>
    <dgm:cxn modelId="{33A7F158-1958-481C-92B2-0FA74FB375FF}" type="presOf" srcId="{74CEAB52-949A-46C7-9513-F7CD23A0F8C0}" destId="{86CC28C4-4147-43D6-BA41-8B41A9534AF4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3BEF4F23-E6DE-4C78-8195-2A218D147F61}" type="presOf" srcId="{025563D7-C267-47DD-8174-19EF32AE8AB4}" destId="{FED4C36C-8330-4722-B3AC-2FC82A594A15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AD6C4537-686B-4520-B4DA-04552395E84D}" type="presOf" srcId="{430E0916-3FB5-450E-8B7D-6085C4570D92}" destId="{DCEC2DC3-59A0-48B1-8BCF-FCE8EE7ECFC4}" srcOrd="0" destOrd="0" presId="urn:microsoft.com/office/officeart/2005/8/layout/radial4"/>
    <dgm:cxn modelId="{B1110300-858C-4A71-B8FB-BF11C206B0BA}" type="presOf" srcId="{D3D4AEA0-B10C-42DD-B381-D5861AAAB2D6}" destId="{D82012C4-49A7-498A-B918-BBFB98F7FEDD}" srcOrd="0" destOrd="0" presId="urn:microsoft.com/office/officeart/2005/8/layout/radial4"/>
    <dgm:cxn modelId="{72C95CFB-96A3-4594-9C69-79C885E8598E}" type="presParOf" srcId="{0DDF55DC-EBEE-430D-88FB-4029219D4588}" destId="{AA7CD489-E0B3-498D-9684-4BA00EF1E802}" srcOrd="0" destOrd="0" presId="urn:microsoft.com/office/officeart/2005/8/layout/radial4"/>
    <dgm:cxn modelId="{04CC97D3-8911-4FE5-8E6F-55B7BAD6090F}" type="presParOf" srcId="{0DDF55DC-EBEE-430D-88FB-4029219D4588}" destId="{D82012C4-49A7-498A-B918-BBFB98F7FEDD}" srcOrd="1" destOrd="0" presId="urn:microsoft.com/office/officeart/2005/8/layout/radial4"/>
    <dgm:cxn modelId="{A29BC81D-B323-4A59-B793-BE8B4FEAA039}" type="presParOf" srcId="{0DDF55DC-EBEE-430D-88FB-4029219D4588}" destId="{DCEC2DC3-59A0-48B1-8BCF-FCE8EE7ECFC4}" srcOrd="2" destOrd="0" presId="urn:microsoft.com/office/officeart/2005/8/layout/radial4"/>
    <dgm:cxn modelId="{E758B1BE-2278-497E-A448-946D64345B69}" type="presParOf" srcId="{0DDF55DC-EBEE-430D-88FB-4029219D4588}" destId="{11F6CC96-39D9-40ED-8A61-54EB5DD1D193}" srcOrd="3" destOrd="0" presId="urn:microsoft.com/office/officeart/2005/8/layout/radial4"/>
    <dgm:cxn modelId="{3D96C94D-BF7D-4B89-BA3C-B1C68408CEC8}" type="presParOf" srcId="{0DDF55DC-EBEE-430D-88FB-4029219D4588}" destId="{86CC28C4-4147-43D6-BA41-8B41A9534AF4}" srcOrd="4" destOrd="0" presId="urn:microsoft.com/office/officeart/2005/8/layout/radial4"/>
    <dgm:cxn modelId="{84724E31-6276-4453-984C-E8BA2D6E5E62}" type="presParOf" srcId="{0DDF55DC-EBEE-430D-88FB-4029219D4588}" destId="{FED4C36C-8330-4722-B3AC-2FC82A594A15}" srcOrd="5" destOrd="0" presId="urn:microsoft.com/office/officeart/2005/8/layout/radial4"/>
    <dgm:cxn modelId="{5719073B-12D5-4560-9C15-05ACDF22E322}" type="presParOf" srcId="{0DDF55DC-EBEE-430D-88FB-4029219D4588}" destId="{A3121288-E6BC-493F-BB4A-94CBB5AE8F18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22F8A1-8EAB-4C35-BFB0-532885956CA3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57742EB-EADA-420E-9E43-660FAD40360A}">
      <dgm:prSet phldrT="[Text]" custT="1"/>
      <dgm:spPr/>
      <dgm:t>
        <a:bodyPr/>
        <a:lstStyle/>
        <a:p>
          <a:r>
            <a:rPr lang="de-DE" sz="1100" b="1" dirty="0" smtClean="0"/>
            <a:t>HFT</a:t>
          </a:r>
        </a:p>
        <a:p>
          <a:r>
            <a:rPr lang="de-DE" sz="1100" b="1" dirty="0" smtClean="0"/>
            <a:t>Strategien</a:t>
          </a:r>
          <a:endParaRPr lang="de-DE" sz="1100" b="1" dirty="0"/>
        </a:p>
      </dgm:t>
    </dgm:pt>
    <dgm:pt modelId="{BEA3E9B6-5B9F-4A9A-BE51-FAD862D616E8}" type="parTrans" cxnId="{7D0FB02A-E0A0-47EF-9FF1-390B5432B8B7}">
      <dgm:prSet/>
      <dgm:spPr/>
      <dgm:t>
        <a:bodyPr/>
        <a:lstStyle/>
        <a:p>
          <a:endParaRPr lang="de-DE"/>
        </a:p>
      </dgm:t>
    </dgm:pt>
    <dgm:pt modelId="{3A2FB4F9-65BB-442F-9D29-BF74DF8829AD}" type="sibTrans" cxnId="{7D0FB02A-E0A0-47EF-9FF1-390B5432B8B7}">
      <dgm:prSet/>
      <dgm:spPr/>
      <dgm:t>
        <a:bodyPr/>
        <a:lstStyle/>
        <a:p>
          <a:endParaRPr lang="de-DE"/>
        </a:p>
      </dgm:t>
    </dgm:pt>
    <dgm:pt modelId="{54A5E25B-09EC-48DA-A355-B114B1D49792}">
      <dgm:prSet phldrT="[Text]"/>
      <dgm:spPr/>
      <dgm:t>
        <a:bodyPr/>
        <a:lstStyle/>
        <a:p>
          <a:r>
            <a:rPr lang="de-DE" b="0" dirty="0" smtClean="0"/>
            <a:t>Liquiditäts-</a:t>
          </a:r>
        </a:p>
        <a:p>
          <a:r>
            <a:rPr lang="de-DE" b="0" dirty="0" smtClean="0"/>
            <a:t>Bereitstellung</a:t>
          </a:r>
        </a:p>
        <a:p>
          <a:r>
            <a:rPr lang="de-DE" b="0" dirty="0" smtClean="0"/>
            <a:t>Market Making</a:t>
          </a:r>
          <a:endParaRPr lang="de-DE" b="0" dirty="0"/>
        </a:p>
      </dgm:t>
    </dgm:pt>
    <dgm:pt modelId="{2660D695-16FB-4F36-8541-F701A0F21655}" type="parTrans" cxnId="{0A63FA6D-804F-48C1-A0DD-F23F148DFA16}">
      <dgm:prSet/>
      <dgm:spPr/>
      <dgm:t>
        <a:bodyPr/>
        <a:lstStyle/>
        <a:p>
          <a:endParaRPr lang="de-DE"/>
        </a:p>
      </dgm:t>
    </dgm:pt>
    <dgm:pt modelId="{78C3E693-4FB5-4592-8955-FD76C687EF68}" type="sibTrans" cxnId="{0A63FA6D-804F-48C1-A0DD-F23F148DFA16}">
      <dgm:prSet/>
      <dgm:spPr/>
      <dgm:t>
        <a:bodyPr/>
        <a:lstStyle/>
        <a:p>
          <a:endParaRPr lang="de-DE"/>
        </a:p>
      </dgm:t>
    </dgm:pt>
    <dgm:pt modelId="{36503EE2-791F-4E27-B3DF-4693E4BA6B95}">
      <dgm:prSet phldrT="[Text]"/>
      <dgm:spPr/>
      <dgm:t>
        <a:bodyPr/>
        <a:lstStyle/>
        <a:p>
          <a:r>
            <a:rPr lang="de-DE" dirty="0" smtClean="0"/>
            <a:t>Statistische Arbitrage</a:t>
          </a:r>
          <a:endParaRPr lang="de-DE" dirty="0"/>
        </a:p>
      </dgm:t>
    </dgm:pt>
    <dgm:pt modelId="{360D4661-B4F1-4673-A4DE-88F632676389}" type="parTrans" cxnId="{A8C00BF3-941D-44BF-803E-98F1B05C455A}">
      <dgm:prSet/>
      <dgm:spPr/>
      <dgm:t>
        <a:bodyPr/>
        <a:lstStyle/>
        <a:p>
          <a:endParaRPr lang="de-DE"/>
        </a:p>
      </dgm:t>
    </dgm:pt>
    <dgm:pt modelId="{EA338ED5-F583-4F8E-B045-49204B029823}" type="sibTrans" cxnId="{A8C00BF3-941D-44BF-803E-98F1B05C455A}">
      <dgm:prSet/>
      <dgm:spPr/>
      <dgm:t>
        <a:bodyPr/>
        <a:lstStyle/>
        <a:p>
          <a:endParaRPr lang="de-DE"/>
        </a:p>
      </dgm:t>
    </dgm:pt>
    <dgm:pt modelId="{658F533A-2C75-4F3B-B99D-E60C40824FAB}">
      <dgm:prSet phldrT="[Text]"/>
      <dgm:spPr/>
      <dgm:t>
        <a:bodyPr/>
        <a:lstStyle/>
        <a:p>
          <a:r>
            <a:rPr lang="de-DE" dirty="0" smtClean="0"/>
            <a:t>Liquiditäts-</a:t>
          </a:r>
        </a:p>
        <a:p>
          <a:r>
            <a:rPr lang="de-DE" dirty="0" smtClean="0"/>
            <a:t>suche</a:t>
          </a:r>
          <a:endParaRPr lang="de-DE" dirty="0"/>
        </a:p>
      </dgm:t>
    </dgm:pt>
    <dgm:pt modelId="{69E0E258-A3E7-4962-85FB-32D8DA6AF4C2}" type="parTrans" cxnId="{69A57847-9027-42AB-A575-0EBB0EBA4117}">
      <dgm:prSet/>
      <dgm:spPr/>
      <dgm:t>
        <a:bodyPr/>
        <a:lstStyle/>
        <a:p>
          <a:endParaRPr lang="de-DE"/>
        </a:p>
      </dgm:t>
    </dgm:pt>
    <dgm:pt modelId="{51B64003-4ADD-4155-9CF9-D06EFC4E5B2A}" type="sibTrans" cxnId="{69A57847-9027-42AB-A575-0EBB0EBA4117}">
      <dgm:prSet/>
      <dgm:spPr/>
      <dgm:t>
        <a:bodyPr/>
        <a:lstStyle/>
        <a:p>
          <a:endParaRPr lang="de-DE"/>
        </a:p>
      </dgm:t>
    </dgm:pt>
    <dgm:pt modelId="{F0EFF279-1CD0-4146-A771-CE940BA935AD}">
      <dgm:prSet phldrT="[Text]"/>
      <dgm:spPr/>
      <dgm:t>
        <a:bodyPr/>
        <a:lstStyle/>
        <a:p>
          <a:r>
            <a:rPr lang="de-DE" dirty="0" smtClean="0"/>
            <a:t>Kurs-</a:t>
          </a:r>
          <a:r>
            <a:rPr lang="de-DE" dirty="0" err="1" smtClean="0"/>
            <a:t>manipulation</a:t>
          </a:r>
          <a:endParaRPr lang="de-DE" dirty="0"/>
        </a:p>
      </dgm:t>
    </dgm:pt>
    <dgm:pt modelId="{49002878-ED2D-4FCC-B759-582A1F6F6975}" type="parTrans" cxnId="{0896DBB4-7C25-4A30-B9B9-35E6D8E3BAC4}">
      <dgm:prSet/>
      <dgm:spPr/>
      <dgm:t>
        <a:bodyPr/>
        <a:lstStyle/>
        <a:p>
          <a:endParaRPr lang="de-DE"/>
        </a:p>
      </dgm:t>
    </dgm:pt>
    <dgm:pt modelId="{C46CD67B-72DD-4642-8CCE-A90586093321}" type="sibTrans" cxnId="{0896DBB4-7C25-4A30-B9B9-35E6D8E3BAC4}">
      <dgm:prSet/>
      <dgm:spPr/>
      <dgm:t>
        <a:bodyPr/>
        <a:lstStyle/>
        <a:p>
          <a:endParaRPr lang="de-DE"/>
        </a:p>
      </dgm:t>
    </dgm:pt>
    <dgm:pt modelId="{16C174A5-658F-4765-AF40-1FD1CC9629EE}">
      <dgm:prSet phldrT="[Text]"/>
      <dgm:spPr/>
      <dgm:t>
        <a:bodyPr/>
        <a:lstStyle/>
        <a:p>
          <a:r>
            <a:rPr lang="de-DE" dirty="0" smtClean="0"/>
            <a:t>Sonstige</a:t>
          </a:r>
          <a:endParaRPr lang="de-DE" dirty="0"/>
        </a:p>
      </dgm:t>
    </dgm:pt>
    <dgm:pt modelId="{D9AD63D9-8348-46E5-8626-AD68D1AA9C0F}" type="parTrans" cxnId="{DF6B8D97-5A07-4E1F-BF2E-4B7E35114BBD}">
      <dgm:prSet/>
      <dgm:spPr/>
      <dgm:t>
        <a:bodyPr/>
        <a:lstStyle/>
        <a:p>
          <a:endParaRPr lang="de-DE"/>
        </a:p>
      </dgm:t>
    </dgm:pt>
    <dgm:pt modelId="{06826005-4083-4D6A-BB17-C8806133D33A}" type="sibTrans" cxnId="{DF6B8D97-5A07-4E1F-BF2E-4B7E35114BBD}">
      <dgm:prSet/>
      <dgm:spPr/>
      <dgm:t>
        <a:bodyPr/>
        <a:lstStyle/>
        <a:p>
          <a:endParaRPr lang="de-DE"/>
        </a:p>
      </dgm:t>
    </dgm:pt>
    <dgm:pt modelId="{91ED9EAC-D831-4799-9760-AA829F979725}" type="pres">
      <dgm:prSet presAssocID="{1F22F8A1-8EAB-4C35-BFB0-532885956C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5204133-62E7-4794-A24F-D49A9002AF16}" type="pres">
      <dgm:prSet presAssocID="{E57742EB-EADA-420E-9E43-660FAD40360A}" presName="centerShape" presStyleLbl="node0" presStyleIdx="0" presStyleCnt="1" custScaleX="95961" custScaleY="90596"/>
      <dgm:spPr/>
      <dgm:t>
        <a:bodyPr/>
        <a:lstStyle/>
        <a:p>
          <a:endParaRPr lang="de-DE"/>
        </a:p>
      </dgm:t>
    </dgm:pt>
    <dgm:pt modelId="{303008C5-9140-4F40-99CC-8996793EF12F}" type="pres">
      <dgm:prSet presAssocID="{2660D695-16FB-4F36-8541-F701A0F21655}" presName="parTrans" presStyleLbl="sibTrans2D1" presStyleIdx="0" presStyleCnt="5"/>
      <dgm:spPr/>
      <dgm:t>
        <a:bodyPr/>
        <a:lstStyle/>
        <a:p>
          <a:endParaRPr lang="de-DE"/>
        </a:p>
      </dgm:t>
    </dgm:pt>
    <dgm:pt modelId="{54D02352-4EA4-494A-90D0-10ADACEAC40E}" type="pres">
      <dgm:prSet presAssocID="{2660D695-16FB-4F36-8541-F701A0F21655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573A2059-0883-4130-B965-F2C1D8D3E15E}" type="pres">
      <dgm:prSet presAssocID="{54A5E25B-09EC-48DA-A355-B114B1D497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D772DC-3A51-4C5F-B9BA-86D08EA51D99}" type="pres">
      <dgm:prSet presAssocID="{360D4661-B4F1-4673-A4DE-88F632676389}" presName="parTrans" presStyleLbl="sibTrans2D1" presStyleIdx="1" presStyleCnt="5"/>
      <dgm:spPr/>
      <dgm:t>
        <a:bodyPr/>
        <a:lstStyle/>
        <a:p>
          <a:endParaRPr lang="de-DE"/>
        </a:p>
      </dgm:t>
    </dgm:pt>
    <dgm:pt modelId="{79869609-F488-4378-8AAD-037F10467F9C}" type="pres">
      <dgm:prSet presAssocID="{360D4661-B4F1-4673-A4DE-88F632676389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D30DAC4B-1F07-45E8-A380-D715E73FF1A6}" type="pres">
      <dgm:prSet presAssocID="{36503EE2-791F-4E27-B3DF-4693E4BA6B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3E9539-7BA4-4C1A-89F8-3CB493259F95}" type="pres">
      <dgm:prSet presAssocID="{69E0E258-A3E7-4962-85FB-32D8DA6AF4C2}" presName="parTrans" presStyleLbl="sibTrans2D1" presStyleIdx="2" presStyleCnt="5"/>
      <dgm:spPr/>
      <dgm:t>
        <a:bodyPr/>
        <a:lstStyle/>
        <a:p>
          <a:endParaRPr lang="de-DE"/>
        </a:p>
      </dgm:t>
    </dgm:pt>
    <dgm:pt modelId="{C44C2610-1B9D-4DBF-8915-998AC655119E}" type="pres">
      <dgm:prSet presAssocID="{69E0E258-A3E7-4962-85FB-32D8DA6AF4C2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38C91D70-92AA-4089-B892-B5F4E678D363}" type="pres">
      <dgm:prSet presAssocID="{658F533A-2C75-4F3B-B99D-E60C40824F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C2CBEE-17C2-460E-A883-171D7872F4F0}" type="pres">
      <dgm:prSet presAssocID="{49002878-ED2D-4FCC-B759-582A1F6F6975}" presName="parTrans" presStyleLbl="sibTrans2D1" presStyleIdx="3" presStyleCnt="5"/>
      <dgm:spPr/>
      <dgm:t>
        <a:bodyPr/>
        <a:lstStyle/>
        <a:p>
          <a:endParaRPr lang="de-DE"/>
        </a:p>
      </dgm:t>
    </dgm:pt>
    <dgm:pt modelId="{CC82EB8F-D3EC-4505-B0E2-6715D64ED4E7}" type="pres">
      <dgm:prSet presAssocID="{49002878-ED2D-4FCC-B759-582A1F6F6975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FC780F93-4C6A-438B-9C78-501A46420096}" type="pres">
      <dgm:prSet presAssocID="{F0EFF279-1CD0-4146-A771-CE940BA935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992332-673B-45EC-951A-FC01A6E61ED5}" type="pres">
      <dgm:prSet presAssocID="{D9AD63D9-8348-46E5-8626-AD68D1AA9C0F}" presName="parTrans" presStyleLbl="sibTrans2D1" presStyleIdx="4" presStyleCnt="5"/>
      <dgm:spPr/>
      <dgm:t>
        <a:bodyPr/>
        <a:lstStyle/>
        <a:p>
          <a:endParaRPr lang="de-DE"/>
        </a:p>
      </dgm:t>
    </dgm:pt>
    <dgm:pt modelId="{D08FA367-147A-417B-83C2-B5B32546FD27}" type="pres">
      <dgm:prSet presAssocID="{D9AD63D9-8348-46E5-8626-AD68D1AA9C0F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DC7F7E6C-A3E7-4D1A-A765-C078B33835FD}" type="pres">
      <dgm:prSet presAssocID="{16C174A5-658F-4765-AF40-1FD1CC9629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A63FA6D-804F-48C1-A0DD-F23F148DFA16}" srcId="{E57742EB-EADA-420E-9E43-660FAD40360A}" destId="{54A5E25B-09EC-48DA-A355-B114B1D49792}" srcOrd="0" destOrd="0" parTransId="{2660D695-16FB-4F36-8541-F701A0F21655}" sibTransId="{78C3E693-4FB5-4592-8955-FD76C687EF68}"/>
    <dgm:cxn modelId="{DF6B8D97-5A07-4E1F-BF2E-4B7E35114BBD}" srcId="{E57742EB-EADA-420E-9E43-660FAD40360A}" destId="{16C174A5-658F-4765-AF40-1FD1CC9629EE}" srcOrd="4" destOrd="0" parTransId="{D9AD63D9-8348-46E5-8626-AD68D1AA9C0F}" sibTransId="{06826005-4083-4D6A-BB17-C8806133D33A}"/>
    <dgm:cxn modelId="{C6EDAA37-8B34-4463-8455-E9C3A72A2E8A}" type="presOf" srcId="{49002878-ED2D-4FCC-B759-582A1F6F6975}" destId="{79C2CBEE-17C2-460E-A883-171D7872F4F0}" srcOrd="0" destOrd="0" presId="urn:microsoft.com/office/officeart/2005/8/layout/radial5"/>
    <dgm:cxn modelId="{ECFE9ECC-C6FA-430C-BB48-76B686D51A48}" type="presOf" srcId="{E57742EB-EADA-420E-9E43-660FAD40360A}" destId="{85204133-62E7-4794-A24F-D49A9002AF16}" srcOrd="0" destOrd="0" presId="urn:microsoft.com/office/officeart/2005/8/layout/radial5"/>
    <dgm:cxn modelId="{75508128-2D9F-4D10-A7EB-6B93A09845EF}" type="presOf" srcId="{54A5E25B-09EC-48DA-A355-B114B1D49792}" destId="{573A2059-0883-4130-B965-F2C1D8D3E15E}" srcOrd="0" destOrd="0" presId="urn:microsoft.com/office/officeart/2005/8/layout/radial5"/>
    <dgm:cxn modelId="{1B1A4CC2-AC2A-48A8-BF8E-B28DD32CFCD0}" type="presOf" srcId="{36503EE2-791F-4E27-B3DF-4693E4BA6B95}" destId="{D30DAC4B-1F07-45E8-A380-D715E73FF1A6}" srcOrd="0" destOrd="0" presId="urn:microsoft.com/office/officeart/2005/8/layout/radial5"/>
    <dgm:cxn modelId="{7D0FB02A-E0A0-47EF-9FF1-390B5432B8B7}" srcId="{1F22F8A1-8EAB-4C35-BFB0-532885956CA3}" destId="{E57742EB-EADA-420E-9E43-660FAD40360A}" srcOrd="0" destOrd="0" parTransId="{BEA3E9B6-5B9F-4A9A-BE51-FAD862D616E8}" sibTransId="{3A2FB4F9-65BB-442F-9D29-BF74DF8829AD}"/>
    <dgm:cxn modelId="{69A57847-9027-42AB-A575-0EBB0EBA4117}" srcId="{E57742EB-EADA-420E-9E43-660FAD40360A}" destId="{658F533A-2C75-4F3B-B99D-E60C40824FAB}" srcOrd="2" destOrd="0" parTransId="{69E0E258-A3E7-4962-85FB-32D8DA6AF4C2}" sibTransId="{51B64003-4ADD-4155-9CF9-D06EFC4E5B2A}"/>
    <dgm:cxn modelId="{A8C00BF3-941D-44BF-803E-98F1B05C455A}" srcId="{E57742EB-EADA-420E-9E43-660FAD40360A}" destId="{36503EE2-791F-4E27-B3DF-4693E4BA6B95}" srcOrd="1" destOrd="0" parTransId="{360D4661-B4F1-4673-A4DE-88F632676389}" sibTransId="{EA338ED5-F583-4F8E-B045-49204B029823}"/>
    <dgm:cxn modelId="{EC00A467-7AD2-4BAB-B8B3-ADB4C331F504}" type="presOf" srcId="{49002878-ED2D-4FCC-B759-582A1F6F6975}" destId="{CC82EB8F-D3EC-4505-B0E2-6715D64ED4E7}" srcOrd="1" destOrd="0" presId="urn:microsoft.com/office/officeart/2005/8/layout/radial5"/>
    <dgm:cxn modelId="{6AB8FCCF-7B10-43BA-A0C3-54C69613D0BF}" type="presOf" srcId="{2660D695-16FB-4F36-8541-F701A0F21655}" destId="{54D02352-4EA4-494A-90D0-10ADACEAC40E}" srcOrd="1" destOrd="0" presId="urn:microsoft.com/office/officeart/2005/8/layout/radial5"/>
    <dgm:cxn modelId="{B022ECB9-0DC3-472E-AFD6-FB174C06AE60}" type="presOf" srcId="{69E0E258-A3E7-4962-85FB-32D8DA6AF4C2}" destId="{473E9539-7BA4-4C1A-89F8-3CB493259F95}" srcOrd="0" destOrd="0" presId="urn:microsoft.com/office/officeart/2005/8/layout/radial5"/>
    <dgm:cxn modelId="{42F18CCC-6770-46AC-BF86-313544A25018}" type="presOf" srcId="{D9AD63D9-8348-46E5-8626-AD68D1AA9C0F}" destId="{D08FA367-147A-417B-83C2-B5B32546FD27}" srcOrd="1" destOrd="0" presId="urn:microsoft.com/office/officeart/2005/8/layout/radial5"/>
    <dgm:cxn modelId="{A8372A9A-DE0D-475E-8659-B7C019D7090D}" type="presOf" srcId="{360D4661-B4F1-4673-A4DE-88F632676389}" destId="{79869609-F488-4378-8AAD-037F10467F9C}" srcOrd="1" destOrd="0" presId="urn:microsoft.com/office/officeart/2005/8/layout/radial5"/>
    <dgm:cxn modelId="{C8D6C731-5752-42FB-BA8E-E8110F4016B6}" type="presOf" srcId="{69E0E258-A3E7-4962-85FB-32D8DA6AF4C2}" destId="{C44C2610-1B9D-4DBF-8915-998AC655119E}" srcOrd="1" destOrd="0" presId="urn:microsoft.com/office/officeart/2005/8/layout/radial5"/>
    <dgm:cxn modelId="{398395E8-0985-4E25-91D3-4DBDB6F2F243}" type="presOf" srcId="{360D4661-B4F1-4673-A4DE-88F632676389}" destId="{6AD772DC-3A51-4C5F-B9BA-86D08EA51D99}" srcOrd="0" destOrd="0" presId="urn:microsoft.com/office/officeart/2005/8/layout/radial5"/>
    <dgm:cxn modelId="{99EA6546-73AE-42B4-B711-D24AFAC4DD5B}" type="presOf" srcId="{D9AD63D9-8348-46E5-8626-AD68D1AA9C0F}" destId="{AC992332-673B-45EC-951A-FC01A6E61ED5}" srcOrd="0" destOrd="0" presId="urn:microsoft.com/office/officeart/2005/8/layout/radial5"/>
    <dgm:cxn modelId="{0896DBB4-7C25-4A30-B9B9-35E6D8E3BAC4}" srcId="{E57742EB-EADA-420E-9E43-660FAD40360A}" destId="{F0EFF279-1CD0-4146-A771-CE940BA935AD}" srcOrd="3" destOrd="0" parTransId="{49002878-ED2D-4FCC-B759-582A1F6F6975}" sibTransId="{C46CD67B-72DD-4642-8CCE-A90586093321}"/>
    <dgm:cxn modelId="{DE80AC2C-A5B0-441B-AC28-B1458EAF43FB}" type="presOf" srcId="{1F22F8A1-8EAB-4C35-BFB0-532885956CA3}" destId="{91ED9EAC-D831-4799-9760-AA829F979725}" srcOrd="0" destOrd="0" presId="urn:microsoft.com/office/officeart/2005/8/layout/radial5"/>
    <dgm:cxn modelId="{3AC2BFB7-87B8-402E-B232-E991EE569959}" type="presOf" srcId="{2660D695-16FB-4F36-8541-F701A0F21655}" destId="{303008C5-9140-4F40-99CC-8996793EF12F}" srcOrd="0" destOrd="0" presId="urn:microsoft.com/office/officeart/2005/8/layout/radial5"/>
    <dgm:cxn modelId="{26570D48-D5A0-4C61-99C9-18980AE6296E}" type="presOf" srcId="{16C174A5-658F-4765-AF40-1FD1CC9629EE}" destId="{DC7F7E6C-A3E7-4D1A-A765-C078B33835FD}" srcOrd="0" destOrd="0" presId="urn:microsoft.com/office/officeart/2005/8/layout/radial5"/>
    <dgm:cxn modelId="{5B30E285-8F3B-4DBC-9440-093589E400A4}" type="presOf" srcId="{658F533A-2C75-4F3B-B99D-E60C40824FAB}" destId="{38C91D70-92AA-4089-B892-B5F4E678D363}" srcOrd="0" destOrd="0" presId="urn:microsoft.com/office/officeart/2005/8/layout/radial5"/>
    <dgm:cxn modelId="{E245F265-2871-4AD6-8EEB-894D6C0CA52D}" type="presOf" srcId="{F0EFF279-1CD0-4146-A771-CE940BA935AD}" destId="{FC780F93-4C6A-438B-9C78-501A46420096}" srcOrd="0" destOrd="0" presId="urn:microsoft.com/office/officeart/2005/8/layout/radial5"/>
    <dgm:cxn modelId="{69C79042-F9C7-43D2-AB8E-406ABDE75480}" type="presParOf" srcId="{91ED9EAC-D831-4799-9760-AA829F979725}" destId="{85204133-62E7-4794-A24F-D49A9002AF16}" srcOrd="0" destOrd="0" presId="urn:microsoft.com/office/officeart/2005/8/layout/radial5"/>
    <dgm:cxn modelId="{01AB410C-1FB5-492F-8285-DAF025282D5B}" type="presParOf" srcId="{91ED9EAC-D831-4799-9760-AA829F979725}" destId="{303008C5-9140-4F40-99CC-8996793EF12F}" srcOrd="1" destOrd="0" presId="urn:microsoft.com/office/officeart/2005/8/layout/radial5"/>
    <dgm:cxn modelId="{A71A8A51-6ADD-487F-886B-EA35AEE8B982}" type="presParOf" srcId="{303008C5-9140-4F40-99CC-8996793EF12F}" destId="{54D02352-4EA4-494A-90D0-10ADACEAC40E}" srcOrd="0" destOrd="0" presId="urn:microsoft.com/office/officeart/2005/8/layout/radial5"/>
    <dgm:cxn modelId="{6EC15656-5DA3-4A28-8D62-0A15616E8578}" type="presParOf" srcId="{91ED9EAC-D831-4799-9760-AA829F979725}" destId="{573A2059-0883-4130-B965-F2C1D8D3E15E}" srcOrd="2" destOrd="0" presId="urn:microsoft.com/office/officeart/2005/8/layout/radial5"/>
    <dgm:cxn modelId="{695D7878-9544-421D-9B79-770E44D605B7}" type="presParOf" srcId="{91ED9EAC-D831-4799-9760-AA829F979725}" destId="{6AD772DC-3A51-4C5F-B9BA-86D08EA51D99}" srcOrd="3" destOrd="0" presId="urn:microsoft.com/office/officeart/2005/8/layout/radial5"/>
    <dgm:cxn modelId="{9DB4F1AA-4D49-45AD-8028-62BF1CB0CDB4}" type="presParOf" srcId="{6AD772DC-3A51-4C5F-B9BA-86D08EA51D99}" destId="{79869609-F488-4378-8AAD-037F10467F9C}" srcOrd="0" destOrd="0" presId="urn:microsoft.com/office/officeart/2005/8/layout/radial5"/>
    <dgm:cxn modelId="{28ABA335-70FD-49FC-96B6-7F90CA5DD4F1}" type="presParOf" srcId="{91ED9EAC-D831-4799-9760-AA829F979725}" destId="{D30DAC4B-1F07-45E8-A380-D715E73FF1A6}" srcOrd="4" destOrd="0" presId="urn:microsoft.com/office/officeart/2005/8/layout/radial5"/>
    <dgm:cxn modelId="{B2747FD5-3D93-4548-B1EE-422CF3D793B5}" type="presParOf" srcId="{91ED9EAC-D831-4799-9760-AA829F979725}" destId="{473E9539-7BA4-4C1A-89F8-3CB493259F95}" srcOrd="5" destOrd="0" presId="urn:microsoft.com/office/officeart/2005/8/layout/radial5"/>
    <dgm:cxn modelId="{E2E81741-ED6E-48B5-AA61-3A88AAE7D973}" type="presParOf" srcId="{473E9539-7BA4-4C1A-89F8-3CB493259F95}" destId="{C44C2610-1B9D-4DBF-8915-998AC655119E}" srcOrd="0" destOrd="0" presId="urn:microsoft.com/office/officeart/2005/8/layout/radial5"/>
    <dgm:cxn modelId="{5B75F055-7996-4ECB-9940-7D4EC56775BF}" type="presParOf" srcId="{91ED9EAC-D831-4799-9760-AA829F979725}" destId="{38C91D70-92AA-4089-B892-B5F4E678D363}" srcOrd="6" destOrd="0" presId="urn:microsoft.com/office/officeart/2005/8/layout/radial5"/>
    <dgm:cxn modelId="{E4EB45F9-AC40-47DB-9D26-0BE21D9682AD}" type="presParOf" srcId="{91ED9EAC-D831-4799-9760-AA829F979725}" destId="{79C2CBEE-17C2-460E-A883-171D7872F4F0}" srcOrd="7" destOrd="0" presId="urn:microsoft.com/office/officeart/2005/8/layout/radial5"/>
    <dgm:cxn modelId="{4EAE1680-AE44-4EEE-84E7-469418EC315F}" type="presParOf" srcId="{79C2CBEE-17C2-460E-A883-171D7872F4F0}" destId="{CC82EB8F-D3EC-4505-B0E2-6715D64ED4E7}" srcOrd="0" destOrd="0" presId="urn:microsoft.com/office/officeart/2005/8/layout/radial5"/>
    <dgm:cxn modelId="{088A5AF7-0313-467B-B212-635C18662CC7}" type="presParOf" srcId="{91ED9EAC-D831-4799-9760-AA829F979725}" destId="{FC780F93-4C6A-438B-9C78-501A46420096}" srcOrd="8" destOrd="0" presId="urn:microsoft.com/office/officeart/2005/8/layout/radial5"/>
    <dgm:cxn modelId="{C3357516-6057-44E4-A1F1-3D53AA1B0102}" type="presParOf" srcId="{91ED9EAC-D831-4799-9760-AA829F979725}" destId="{AC992332-673B-45EC-951A-FC01A6E61ED5}" srcOrd="9" destOrd="0" presId="urn:microsoft.com/office/officeart/2005/8/layout/radial5"/>
    <dgm:cxn modelId="{826A552F-7752-43C2-BAB1-DEEF564FE15B}" type="presParOf" srcId="{AC992332-673B-45EC-951A-FC01A6E61ED5}" destId="{D08FA367-147A-417B-83C2-B5B32546FD27}" srcOrd="0" destOrd="0" presId="urn:microsoft.com/office/officeart/2005/8/layout/radial5"/>
    <dgm:cxn modelId="{3DA445BE-0446-4B6F-AC79-CC0E6A75E610}" type="presParOf" srcId="{91ED9EAC-D831-4799-9760-AA829F979725}" destId="{DC7F7E6C-A3E7-4D1A-A765-C078B33835F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100" dirty="0" smtClean="0"/>
            <a:t>Cross-Arbitrage</a:t>
          </a:r>
        </a:p>
        <a:p>
          <a:r>
            <a:rPr lang="de-DE" sz="1100" dirty="0" smtClean="0"/>
            <a:t>(</a:t>
          </a:r>
          <a:r>
            <a:rPr lang="de-DE" sz="1100" dirty="0" err="1" smtClean="0"/>
            <a:t>Assets</a:t>
          </a:r>
          <a:r>
            <a:rPr lang="de-DE" sz="1100" dirty="0" smtClean="0"/>
            <a:t>, Märkte (regional) oder ETF)</a:t>
          </a:r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Marktneutrale </a:t>
          </a:r>
        </a:p>
        <a:p>
          <a:r>
            <a:rPr lang="de-DE" sz="1100" dirty="0" smtClean="0"/>
            <a:t>Arbitrage</a:t>
          </a:r>
        </a:p>
        <a:p>
          <a:r>
            <a:rPr lang="de-DE" sz="1100" dirty="0" smtClean="0"/>
            <a:t>(Long + Short Positionierung)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LinFactNeighborX="-5489" custLinFactNeighborY="-1028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2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2" custRadScaleRad="83112" custRadScaleInc="1445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2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2" custRadScaleRad="110954" custRadScaleInc="-164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A3E1E49-7423-4CC8-94BC-7862CC00CA33}" type="presOf" srcId="{D3D4AEA0-B10C-42DD-B381-D5861AAAB2D6}" destId="{D82012C4-49A7-498A-B918-BBFB98F7FEDD}" srcOrd="0" destOrd="0" presId="urn:microsoft.com/office/officeart/2005/8/layout/radial4"/>
    <dgm:cxn modelId="{EF11918D-1BFC-4A97-BB13-F6963C94F1D2}" type="presOf" srcId="{90FE179E-3EA7-451C-955C-44F8BC0D1ADD}" destId="{AA7CD489-E0B3-498D-9684-4BA00EF1E802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829EC6ED-4D67-440E-946F-2A7916F6EA39}" type="presOf" srcId="{C0F57240-2FCD-49C6-8DC3-D9666754C71D}" destId="{11F6CC96-39D9-40ED-8A61-54EB5DD1D193}" srcOrd="0" destOrd="0" presId="urn:microsoft.com/office/officeart/2005/8/layout/radial4"/>
    <dgm:cxn modelId="{3405D120-6762-4A45-A7EF-99120DB69E43}" type="presOf" srcId="{430E0916-3FB5-450E-8B7D-6085C4570D92}" destId="{DCEC2DC3-59A0-48B1-8BCF-FCE8EE7ECFC4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0EAC91BD-352A-4D9E-AC08-74F4210EBEE1}" type="presOf" srcId="{8C27B03B-0CD7-420D-B8CA-4BA9F849CC57}" destId="{0DDF55DC-EBEE-430D-88FB-4029219D4588}" srcOrd="0" destOrd="0" presId="urn:microsoft.com/office/officeart/2005/8/layout/radial4"/>
    <dgm:cxn modelId="{50C3C643-60CA-478A-991B-A6E53EB5BEF8}" type="presOf" srcId="{74CEAB52-949A-46C7-9513-F7CD23A0F8C0}" destId="{86CC28C4-4147-43D6-BA41-8B41A9534AF4}" srcOrd="0" destOrd="0" presId="urn:microsoft.com/office/officeart/2005/8/layout/radial4"/>
    <dgm:cxn modelId="{08549E51-28E2-4550-9276-E9AA2846F096}" type="presParOf" srcId="{0DDF55DC-EBEE-430D-88FB-4029219D4588}" destId="{AA7CD489-E0B3-498D-9684-4BA00EF1E802}" srcOrd="0" destOrd="0" presId="urn:microsoft.com/office/officeart/2005/8/layout/radial4"/>
    <dgm:cxn modelId="{DAA8E361-D8E6-4B8F-90B6-BAB7CD6200C7}" type="presParOf" srcId="{0DDF55DC-EBEE-430D-88FB-4029219D4588}" destId="{D82012C4-49A7-498A-B918-BBFB98F7FEDD}" srcOrd="1" destOrd="0" presId="urn:microsoft.com/office/officeart/2005/8/layout/radial4"/>
    <dgm:cxn modelId="{6BA6239E-53EA-4ACA-B338-4A99F00FFFDE}" type="presParOf" srcId="{0DDF55DC-EBEE-430D-88FB-4029219D4588}" destId="{DCEC2DC3-59A0-48B1-8BCF-FCE8EE7ECFC4}" srcOrd="2" destOrd="0" presId="urn:microsoft.com/office/officeart/2005/8/layout/radial4"/>
    <dgm:cxn modelId="{ECEFB677-5AFB-4804-8312-B75B3D15647B}" type="presParOf" srcId="{0DDF55DC-EBEE-430D-88FB-4029219D4588}" destId="{11F6CC96-39D9-40ED-8A61-54EB5DD1D193}" srcOrd="3" destOrd="0" presId="urn:microsoft.com/office/officeart/2005/8/layout/radial4"/>
    <dgm:cxn modelId="{87199355-72F3-44C9-BA54-0759262707BC}" type="presParOf" srcId="{0DDF55DC-EBEE-430D-88FB-4029219D4588}" destId="{86CC28C4-4147-43D6-BA41-8B41A9534AF4}" srcOrd="4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100" dirty="0" err="1" smtClean="0"/>
            <a:t>Spread</a:t>
          </a:r>
          <a:r>
            <a:rPr lang="de-DE" sz="1100" dirty="0" smtClean="0"/>
            <a:t>-</a:t>
          </a:r>
        </a:p>
        <a:p>
          <a:r>
            <a:rPr lang="de-DE" sz="1100" dirty="0" err="1" smtClean="0"/>
            <a:t>Capturing</a:t>
          </a:r>
          <a:endParaRPr lang="de-DE" sz="1100" dirty="0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Rebate</a:t>
          </a:r>
          <a:r>
            <a:rPr lang="de-DE" sz="1100" dirty="0" smtClean="0"/>
            <a:t> </a:t>
          </a:r>
          <a:r>
            <a:rPr lang="de-DE" sz="1100" dirty="0" err="1" smtClean="0"/>
            <a:t>Strategies</a:t>
          </a:r>
          <a:endParaRPr lang="de-DE" sz="1100" dirty="0" smtClean="0"/>
        </a:p>
        <a:p>
          <a:r>
            <a:rPr lang="de-DE" sz="1100" dirty="0" smtClean="0"/>
            <a:t>Asymmetrische </a:t>
          </a:r>
        </a:p>
        <a:p>
          <a:r>
            <a:rPr lang="de-DE" sz="1100" dirty="0" smtClean="0"/>
            <a:t>Preissysteme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LinFactNeighborY="801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2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2" custRadScaleRad="95084" custRadScaleInc="-264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2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2" custRadScaleRad="93216" custRadScaleInc="23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850BA7E-F1A1-46F4-BFF4-34BB50372EB5}" type="presOf" srcId="{430E0916-3FB5-450E-8B7D-6085C4570D92}" destId="{DCEC2DC3-59A0-48B1-8BCF-FCE8EE7ECFC4}" srcOrd="0" destOrd="0" presId="urn:microsoft.com/office/officeart/2005/8/layout/radial4"/>
    <dgm:cxn modelId="{6CAADCBB-393B-43B2-85B9-7B7CAF3113D4}" type="presOf" srcId="{8C27B03B-0CD7-420D-B8CA-4BA9F849CC57}" destId="{0DDF55DC-EBEE-430D-88FB-4029219D4588}" srcOrd="0" destOrd="0" presId="urn:microsoft.com/office/officeart/2005/8/layout/radial4"/>
    <dgm:cxn modelId="{E03EE337-E0C5-4779-9E3C-BEF0F50961DF}" type="presOf" srcId="{D3D4AEA0-B10C-42DD-B381-D5861AAAB2D6}" destId="{D82012C4-49A7-498A-B918-BBFB98F7FEDD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540C1C3B-2A7B-42A4-A284-B8F9631BB168}" type="presOf" srcId="{90FE179E-3EA7-451C-955C-44F8BC0D1ADD}" destId="{AA7CD489-E0B3-498D-9684-4BA00EF1E802}" srcOrd="0" destOrd="0" presId="urn:microsoft.com/office/officeart/2005/8/layout/radial4"/>
    <dgm:cxn modelId="{066ADC92-FA3C-4558-B743-3F717E6C0B14}" type="presOf" srcId="{74CEAB52-949A-46C7-9513-F7CD23A0F8C0}" destId="{86CC28C4-4147-43D6-BA41-8B41A9534AF4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609574B3-CB16-448B-9DCA-7DDCB05B9F44}" type="presOf" srcId="{C0F57240-2FCD-49C6-8DC3-D9666754C71D}" destId="{11F6CC96-39D9-40ED-8A61-54EB5DD1D193}" srcOrd="0" destOrd="0" presId="urn:microsoft.com/office/officeart/2005/8/layout/radial4"/>
    <dgm:cxn modelId="{86608921-4C03-461A-B955-6B8E1D7E7051}" type="presParOf" srcId="{0DDF55DC-EBEE-430D-88FB-4029219D4588}" destId="{AA7CD489-E0B3-498D-9684-4BA00EF1E802}" srcOrd="0" destOrd="0" presId="urn:microsoft.com/office/officeart/2005/8/layout/radial4"/>
    <dgm:cxn modelId="{060E977E-1C1F-42C2-BC74-29E08BAE632D}" type="presParOf" srcId="{0DDF55DC-EBEE-430D-88FB-4029219D4588}" destId="{D82012C4-49A7-498A-B918-BBFB98F7FEDD}" srcOrd="1" destOrd="0" presId="urn:microsoft.com/office/officeart/2005/8/layout/radial4"/>
    <dgm:cxn modelId="{A573829D-CFC5-48C2-8C4C-EBFE2F537392}" type="presParOf" srcId="{0DDF55DC-EBEE-430D-88FB-4029219D4588}" destId="{DCEC2DC3-59A0-48B1-8BCF-FCE8EE7ECFC4}" srcOrd="2" destOrd="0" presId="urn:microsoft.com/office/officeart/2005/8/layout/radial4"/>
    <dgm:cxn modelId="{06214EAF-C217-424F-A06B-9CA68A4B8CB9}" type="presParOf" srcId="{0DDF55DC-EBEE-430D-88FB-4029219D4588}" destId="{11F6CC96-39D9-40ED-8A61-54EB5DD1D193}" srcOrd="3" destOrd="0" presId="urn:microsoft.com/office/officeart/2005/8/layout/radial4"/>
    <dgm:cxn modelId="{F3484892-1D05-459A-9DB7-15EB9DD9A294}" type="presParOf" srcId="{0DDF55DC-EBEE-430D-88FB-4029219D4588}" destId="{86CC28C4-4147-43D6-BA41-8B41A9534AF4}" srcOrd="4" destOrd="0" presId="urn:microsoft.com/office/officeart/2005/8/layout/radial4"/>
  </dgm:cxnLst>
  <dgm:bg>
    <a:noFill/>
    <a:effectLst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FF0000"/>
        </a:solidFill>
      </dgm:spPr>
      <dgm:t>
        <a:bodyPr/>
        <a:lstStyle/>
        <a:p>
          <a:r>
            <a:rPr lang="de-DE" sz="1100" dirty="0" smtClean="0"/>
            <a:t>Spoofing bzw. </a:t>
          </a:r>
          <a:r>
            <a:rPr lang="de-DE" sz="1100" dirty="0" err="1" smtClean="0"/>
            <a:t>Layering</a:t>
          </a:r>
          <a:r>
            <a:rPr lang="de-DE" sz="1100" dirty="0" smtClean="0"/>
            <a:t>  „</a:t>
          </a:r>
          <a:r>
            <a:rPr lang="de-DE" sz="1100" dirty="0" err="1" smtClean="0"/>
            <a:t>Momentum</a:t>
          </a:r>
          <a:r>
            <a:rPr lang="de-DE" sz="1100" dirty="0" smtClean="0"/>
            <a:t> </a:t>
          </a:r>
          <a:r>
            <a:rPr lang="de-DE" sz="1100" dirty="0" err="1" smtClean="0"/>
            <a:t>Ignition</a:t>
          </a:r>
          <a:r>
            <a:rPr lang="de-DE" sz="1100" dirty="0" smtClean="0"/>
            <a:t>“</a:t>
          </a:r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3CECDBB-06C7-41F0-9547-E2A6239B425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Wash</a:t>
          </a:r>
          <a:r>
            <a:rPr lang="de-DE" sz="1100" dirty="0" smtClean="0"/>
            <a:t>-Trades Gleichzeitiges Auftreten als Käufer und Verkäufer um </a:t>
          </a:r>
          <a:r>
            <a:rPr lang="de-DE" sz="1100" dirty="0" err="1" smtClean="0"/>
            <a:t>Liq</a:t>
          </a:r>
          <a:r>
            <a:rPr lang="de-DE" sz="1100" dirty="0" smtClean="0"/>
            <a:t>. Vorzutäuschen</a:t>
          </a:r>
          <a:endParaRPr lang="de-DE" sz="1100" dirty="0"/>
        </a:p>
      </dgm:t>
    </dgm:pt>
    <dgm:pt modelId="{7B6456A3-76F5-4120-97DA-D0AF4C7DFEFA}" type="parTrans" cxnId="{E1960811-04D6-4100-B5D6-B99E5361B20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C5B949F-D854-4E60-A442-8C9C852F38E1}" type="sibTrans" cxnId="{E1960811-04D6-4100-B5D6-B99E5361B20E}">
      <dgm:prSet/>
      <dgm:spPr/>
      <dgm:t>
        <a:bodyPr/>
        <a:lstStyle/>
        <a:p>
          <a:endParaRPr lang="de-DE"/>
        </a:p>
      </dgm:t>
    </dgm:pt>
    <dgm:pt modelId="{4A078414-3E60-4EB1-A504-947E3791F72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Quote-</a:t>
          </a:r>
          <a:r>
            <a:rPr lang="de-DE" sz="1100" dirty="0" err="1" smtClean="0"/>
            <a:t>Stuffing</a:t>
          </a:r>
          <a:r>
            <a:rPr lang="de-DE" sz="1100" dirty="0" smtClean="0"/>
            <a:t> Versenden von Ordern, die sofort wieder gelöscht werden</a:t>
          </a:r>
          <a:endParaRPr lang="de-DE" sz="1100" dirty="0"/>
        </a:p>
      </dgm:t>
    </dgm:pt>
    <dgm:pt modelId="{CDAB6199-8593-455E-BA20-120C036D921C}" type="sibTrans" cxnId="{010414F2-3B8A-41BC-AA11-903F51F669EE}">
      <dgm:prSet/>
      <dgm:spPr/>
      <dgm:t>
        <a:bodyPr/>
        <a:lstStyle/>
        <a:p>
          <a:endParaRPr lang="de-DE"/>
        </a:p>
      </dgm:t>
    </dgm:pt>
    <dgm:pt modelId="{EA6DFF7C-659E-4D45-9674-7D1398CCF377}" type="parTrans" cxnId="{010414F2-3B8A-41BC-AA11-903F51F669E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53864" custScaleY="73782" custLinFactNeighborX="9147" custLinFactNeighborY="-3525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 custLinFactNeighborX="-3956" custLinFactNeighborY="8669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RadScaleRad="72286" custRadScaleInc="-616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5781C-1243-4257-8F96-000C3AC91358}" type="pres">
      <dgm:prSet presAssocID="{7B6456A3-76F5-4120-97DA-D0AF4C7DFEFA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423598A2-8567-47AC-990D-4ECD765A5F62}" type="pres">
      <dgm:prSet presAssocID="{93CECDBB-06C7-41F0-9547-E2A6239B425A}" presName="node" presStyleLbl="node1" presStyleIdx="1" presStyleCnt="3" custScaleX="115910" custRadScaleRad="30319" custRadScaleInc="1560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704790-BA94-4231-AF16-E916083C865B}" type="pres">
      <dgm:prSet presAssocID="{EA6DFF7C-659E-4D45-9674-7D1398CCF377}" presName="parTrans" presStyleLbl="bgSibTrans2D1" presStyleIdx="2" presStyleCnt="3"/>
      <dgm:spPr/>
      <dgm:t>
        <a:bodyPr/>
        <a:lstStyle/>
        <a:p>
          <a:endParaRPr lang="de-DE"/>
        </a:p>
      </dgm:t>
    </dgm:pt>
    <dgm:pt modelId="{05F5052F-21A9-477B-A224-AA8063C1A5CE}" type="pres">
      <dgm:prSet presAssocID="{4A078414-3E60-4EB1-A504-947E3791F72A}" presName="node" presStyleLbl="node1" presStyleIdx="2" presStyleCnt="3" custRadScaleRad="98977" custRadScaleInc="-1807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027B3C1-EE9F-4718-BDD6-D1E204DAA47E}" type="presOf" srcId="{D3D4AEA0-B10C-42DD-B381-D5861AAAB2D6}" destId="{D82012C4-49A7-498A-B918-BBFB98F7FEDD}" srcOrd="0" destOrd="0" presId="urn:microsoft.com/office/officeart/2005/8/layout/radial4"/>
    <dgm:cxn modelId="{0B2E07EB-218A-4259-943E-F5E126AA1BA3}" type="presOf" srcId="{430E0916-3FB5-450E-8B7D-6085C4570D92}" destId="{DCEC2DC3-59A0-48B1-8BCF-FCE8EE7ECFC4}" srcOrd="0" destOrd="0" presId="urn:microsoft.com/office/officeart/2005/8/layout/radial4"/>
    <dgm:cxn modelId="{FF9DD6DB-5E2B-4180-8AF1-4D423D036662}" type="presOf" srcId="{EA6DFF7C-659E-4D45-9674-7D1398CCF377}" destId="{A5704790-BA94-4231-AF16-E916083C865B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6960FE64-BE09-4830-8579-F57B3CB1979D}" type="presOf" srcId="{90FE179E-3EA7-451C-955C-44F8BC0D1ADD}" destId="{AA7CD489-E0B3-498D-9684-4BA00EF1E802}" srcOrd="0" destOrd="0" presId="urn:microsoft.com/office/officeart/2005/8/layout/radial4"/>
    <dgm:cxn modelId="{5BF60274-DF74-4593-BFBD-22C457214F23}" type="presOf" srcId="{8C27B03B-0CD7-420D-B8CA-4BA9F849CC57}" destId="{0DDF55DC-EBEE-430D-88FB-4029219D4588}" srcOrd="0" destOrd="0" presId="urn:microsoft.com/office/officeart/2005/8/layout/radial4"/>
    <dgm:cxn modelId="{C7F9A907-5B80-4F12-BC78-F2EEC1EB8829}" type="presOf" srcId="{93CECDBB-06C7-41F0-9547-E2A6239B425A}" destId="{423598A2-8567-47AC-990D-4ECD765A5F62}" srcOrd="0" destOrd="0" presId="urn:microsoft.com/office/officeart/2005/8/layout/radial4"/>
    <dgm:cxn modelId="{34F29BDA-A24D-4E98-B0E7-DEF832DA2FBF}" type="presOf" srcId="{7B6456A3-76F5-4120-97DA-D0AF4C7DFEFA}" destId="{8AD5781C-1243-4257-8F96-000C3AC91358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E1960811-04D6-4100-B5D6-B99E5361B20E}" srcId="{90FE179E-3EA7-451C-955C-44F8BC0D1ADD}" destId="{93CECDBB-06C7-41F0-9547-E2A6239B425A}" srcOrd="1" destOrd="0" parTransId="{7B6456A3-76F5-4120-97DA-D0AF4C7DFEFA}" sibTransId="{9C5B949F-D854-4E60-A442-8C9C852F38E1}"/>
    <dgm:cxn modelId="{028334ED-4764-444B-B413-1A6305A1A4A3}" type="presOf" srcId="{4A078414-3E60-4EB1-A504-947E3791F72A}" destId="{05F5052F-21A9-477B-A224-AA8063C1A5CE}" srcOrd="0" destOrd="0" presId="urn:microsoft.com/office/officeart/2005/8/layout/radial4"/>
    <dgm:cxn modelId="{010414F2-3B8A-41BC-AA11-903F51F669EE}" srcId="{90FE179E-3EA7-451C-955C-44F8BC0D1ADD}" destId="{4A078414-3E60-4EB1-A504-947E3791F72A}" srcOrd="2" destOrd="0" parTransId="{EA6DFF7C-659E-4D45-9674-7D1398CCF377}" sibTransId="{CDAB6199-8593-455E-BA20-120C036D921C}"/>
    <dgm:cxn modelId="{B68D9A6D-7806-44FB-990D-B740E0D55712}" type="presParOf" srcId="{0DDF55DC-EBEE-430D-88FB-4029219D4588}" destId="{AA7CD489-E0B3-498D-9684-4BA00EF1E802}" srcOrd="0" destOrd="0" presId="urn:microsoft.com/office/officeart/2005/8/layout/radial4"/>
    <dgm:cxn modelId="{C7C0EC84-925E-488C-BBBB-1CFC8DFCBB47}" type="presParOf" srcId="{0DDF55DC-EBEE-430D-88FB-4029219D4588}" destId="{D82012C4-49A7-498A-B918-BBFB98F7FEDD}" srcOrd="1" destOrd="0" presId="urn:microsoft.com/office/officeart/2005/8/layout/radial4"/>
    <dgm:cxn modelId="{AF753A83-5C3C-4FC5-8F12-B4A6CE7BD174}" type="presParOf" srcId="{0DDF55DC-EBEE-430D-88FB-4029219D4588}" destId="{DCEC2DC3-59A0-48B1-8BCF-FCE8EE7ECFC4}" srcOrd="2" destOrd="0" presId="urn:microsoft.com/office/officeart/2005/8/layout/radial4"/>
    <dgm:cxn modelId="{481E60A5-3306-42EC-9485-8506C63C5CFF}" type="presParOf" srcId="{0DDF55DC-EBEE-430D-88FB-4029219D4588}" destId="{8AD5781C-1243-4257-8F96-000C3AC91358}" srcOrd="3" destOrd="0" presId="urn:microsoft.com/office/officeart/2005/8/layout/radial4"/>
    <dgm:cxn modelId="{15C96401-E0B6-445E-A12D-02B370F6BD61}" type="presParOf" srcId="{0DDF55DC-EBEE-430D-88FB-4029219D4588}" destId="{423598A2-8567-47AC-990D-4ECD765A5F62}" srcOrd="4" destOrd="0" presId="urn:microsoft.com/office/officeart/2005/8/layout/radial4"/>
    <dgm:cxn modelId="{99248926-8C82-41FE-B705-613FF9AF0559}" type="presParOf" srcId="{0DDF55DC-EBEE-430D-88FB-4029219D4588}" destId="{A5704790-BA94-4231-AF16-E916083C865B}" srcOrd="5" destOrd="0" presId="urn:microsoft.com/office/officeart/2005/8/layout/radial4"/>
    <dgm:cxn modelId="{568C19CE-4F5F-43E1-A1DB-0111A0DEB1A3}" type="presParOf" srcId="{0DDF55DC-EBEE-430D-88FB-4029219D4588}" destId="{05F5052F-21A9-477B-A224-AA8063C1A5CE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News-Reader</a:t>
          </a:r>
        </a:p>
        <a:p>
          <a:r>
            <a:rPr lang="de-DE" sz="1100" dirty="0" smtClean="0"/>
            <a:t>Computerlesbare</a:t>
          </a:r>
        </a:p>
        <a:p>
          <a:r>
            <a:rPr lang="de-DE" sz="1100" dirty="0" smtClean="0"/>
            <a:t>Nachrichten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100" dirty="0" smtClean="0"/>
            <a:t>Short Term </a:t>
          </a:r>
          <a:r>
            <a:rPr lang="de-DE" sz="1100" dirty="0" err="1" smtClean="0"/>
            <a:t>Momentum</a:t>
          </a:r>
          <a:endParaRPr lang="de-DE" sz="1100" dirty="0" smtClean="0"/>
        </a:p>
        <a:p>
          <a:r>
            <a:rPr lang="de-DE" sz="1100" dirty="0" smtClean="0"/>
            <a:t>Direktionale Positionierung</a:t>
          </a:r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3CECDBB-06C7-41F0-9547-E2A6239B425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Frontrunning</a:t>
          </a:r>
          <a:r>
            <a:rPr lang="de-DE" sz="1100" dirty="0" smtClean="0"/>
            <a:t> </a:t>
          </a:r>
        </a:p>
        <a:p>
          <a:r>
            <a:rPr lang="de-DE" sz="1100" dirty="0" smtClean="0"/>
            <a:t>„Flash-</a:t>
          </a:r>
          <a:r>
            <a:rPr lang="de-DE" sz="1100" dirty="0" err="1" smtClean="0"/>
            <a:t>Trading</a:t>
          </a:r>
          <a:r>
            <a:rPr lang="de-DE" sz="1100" dirty="0" smtClean="0"/>
            <a:t>“</a:t>
          </a:r>
        </a:p>
        <a:p>
          <a:r>
            <a:rPr lang="de-DE" sz="1100" dirty="0" smtClean="0"/>
            <a:t>Latenz-Arbitrage</a:t>
          </a:r>
          <a:endParaRPr lang="de-DE" sz="1100" dirty="0"/>
        </a:p>
      </dgm:t>
    </dgm:pt>
    <dgm:pt modelId="{7B6456A3-76F5-4120-97DA-D0AF4C7DFEFA}" type="parTrans" cxnId="{E1960811-04D6-4100-B5D6-B99E5361B20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C5B949F-D854-4E60-A442-8C9C852F38E1}" type="sibTrans" cxnId="{E1960811-04D6-4100-B5D6-B99E5361B20E}">
      <dgm:prSet/>
      <dgm:spPr/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53864" custScaleY="73782" custLinFactNeighborX="8234" custLinFactNeighborY="-23377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ScaleY="97155" custRadScaleRad="96695" custRadScaleInc="-51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3" custScaleX="117651" custRadScaleRad="117087" custRadScaleInc="-336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5781C-1243-4257-8F96-000C3AC91358}" type="pres">
      <dgm:prSet presAssocID="{7B6456A3-76F5-4120-97DA-D0AF4C7DFEFA}" presName="parTrans" presStyleLbl="bgSibTrans2D1" presStyleIdx="2" presStyleCnt="3" custLinFactNeighborX="6620" custLinFactNeighborY="23262"/>
      <dgm:spPr/>
      <dgm:t>
        <a:bodyPr/>
        <a:lstStyle/>
        <a:p>
          <a:endParaRPr lang="de-DE"/>
        </a:p>
      </dgm:t>
    </dgm:pt>
    <dgm:pt modelId="{423598A2-8567-47AC-990D-4ECD765A5F62}" type="pres">
      <dgm:prSet presAssocID="{93CECDBB-06C7-41F0-9547-E2A6239B425A}" presName="node" presStyleLbl="node1" presStyleIdx="2" presStyleCnt="3" custRadScaleRad="60727" custRadScaleInc="-2675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A78ECA2-8B22-404E-948B-694E7562BDEE}" type="presOf" srcId="{90FE179E-3EA7-451C-955C-44F8BC0D1ADD}" destId="{AA7CD489-E0B3-498D-9684-4BA00EF1E802}" srcOrd="0" destOrd="0" presId="urn:microsoft.com/office/officeart/2005/8/layout/radial4"/>
    <dgm:cxn modelId="{61535A89-5879-406C-A087-59A4E5591080}" type="presOf" srcId="{93CECDBB-06C7-41F0-9547-E2A6239B425A}" destId="{423598A2-8567-47AC-990D-4ECD765A5F62}" srcOrd="0" destOrd="0" presId="urn:microsoft.com/office/officeart/2005/8/layout/radial4"/>
    <dgm:cxn modelId="{0D6C2D84-A394-4888-AB7A-2ED1A23997B2}" type="presOf" srcId="{7B6456A3-76F5-4120-97DA-D0AF4C7DFEFA}" destId="{8AD5781C-1243-4257-8F96-000C3AC91358}" srcOrd="0" destOrd="0" presId="urn:microsoft.com/office/officeart/2005/8/layout/radial4"/>
    <dgm:cxn modelId="{EC0F0A5D-F976-4DEA-A759-90E96F78AC20}" type="presOf" srcId="{430E0916-3FB5-450E-8B7D-6085C4570D92}" destId="{DCEC2DC3-59A0-48B1-8BCF-FCE8EE7ECFC4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647138DB-F949-4822-8375-5A79A7136370}" type="presOf" srcId="{C0F57240-2FCD-49C6-8DC3-D9666754C71D}" destId="{11F6CC96-39D9-40ED-8A61-54EB5DD1D193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E1960811-04D6-4100-B5D6-B99E5361B20E}" srcId="{90FE179E-3EA7-451C-955C-44F8BC0D1ADD}" destId="{93CECDBB-06C7-41F0-9547-E2A6239B425A}" srcOrd="2" destOrd="0" parTransId="{7B6456A3-76F5-4120-97DA-D0AF4C7DFEFA}" sibTransId="{9C5B949F-D854-4E60-A442-8C9C852F38E1}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F433B9EE-FE2C-4ECC-A377-6AADED8204A3}" type="presOf" srcId="{D3D4AEA0-B10C-42DD-B381-D5861AAAB2D6}" destId="{D82012C4-49A7-498A-B918-BBFB98F7FEDD}" srcOrd="0" destOrd="0" presId="urn:microsoft.com/office/officeart/2005/8/layout/radial4"/>
    <dgm:cxn modelId="{E8659102-4240-4AD0-A687-5A2156A37880}" type="presOf" srcId="{8C27B03B-0CD7-420D-B8CA-4BA9F849CC57}" destId="{0DDF55DC-EBEE-430D-88FB-4029219D4588}" srcOrd="0" destOrd="0" presId="urn:microsoft.com/office/officeart/2005/8/layout/radial4"/>
    <dgm:cxn modelId="{126A744A-B97B-4176-810C-02C3836D3DBA}" type="presOf" srcId="{74CEAB52-949A-46C7-9513-F7CD23A0F8C0}" destId="{86CC28C4-4147-43D6-BA41-8B41A9534AF4}" srcOrd="0" destOrd="0" presId="urn:microsoft.com/office/officeart/2005/8/layout/radial4"/>
    <dgm:cxn modelId="{1BB5E7C0-7396-48FD-A691-C985EB6BBF6C}" type="presParOf" srcId="{0DDF55DC-EBEE-430D-88FB-4029219D4588}" destId="{AA7CD489-E0B3-498D-9684-4BA00EF1E802}" srcOrd="0" destOrd="0" presId="urn:microsoft.com/office/officeart/2005/8/layout/radial4"/>
    <dgm:cxn modelId="{62A4ACA7-586A-4F42-BD0F-2396E8DD09BE}" type="presParOf" srcId="{0DDF55DC-EBEE-430D-88FB-4029219D4588}" destId="{D82012C4-49A7-498A-B918-BBFB98F7FEDD}" srcOrd="1" destOrd="0" presId="urn:microsoft.com/office/officeart/2005/8/layout/radial4"/>
    <dgm:cxn modelId="{8E1E6299-7872-4ADB-AA64-980353A427B0}" type="presParOf" srcId="{0DDF55DC-EBEE-430D-88FB-4029219D4588}" destId="{DCEC2DC3-59A0-48B1-8BCF-FCE8EE7ECFC4}" srcOrd="2" destOrd="0" presId="urn:microsoft.com/office/officeart/2005/8/layout/radial4"/>
    <dgm:cxn modelId="{124376FB-4FD4-4634-A793-FF7D2D0272F7}" type="presParOf" srcId="{0DDF55DC-EBEE-430D-88FB-4029219D4588}" destId="{11F6CC96-39D9-40ED-8A61-54EB5DD1D193}" srcOrd="3" destOrd="0" presId="urn:microsoft.com/office/officeart/2005/8/layout/radial4"/>
    <dgm:cxn modelId="{40ABF779-38C4-4535-A8FD-A786A7F01B96}" type="presParOf" srcId="{0DDF55DC-EBEE-430D-88FB-4029219D4588}" destId="{86CC28C4-4147-43D6-BA41-8B41A9534AF4}" srcOrd="4" destOrd="0" presId="urn:microsoft.com/office/officeart/2005/8/layout/radial4"/>
    <dgm:cxn modelId="{B988F0E0-8442-4435-BF2F-D3ECF5C7D6D2}" type="presParOf" srcId="{0DDF55DC-EBEE-430D-88FB-4029219D4588}" destId="{8AD5781C-1243-4257-8F96-000C3AC91358}" srcOrd="5" destOrd="0" presId="urn:microsoft.com/office/officeart/2005/8/layout/radial4"/>
    <dgm:cxn modelId="{4C796B1A-059F-4261-AD19-5376F3959CBC}" type="presParOf" srcId="{0DDF55DC-EBEE-430D-88FB-4029219D4588}" destId="{423598A2-8567-47AC-990D-4ECD765A5F62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 err="1" smtClean="0"/>
            <a:t>Quotematching</a:t>
          </a:r>
          <a:endParaRPr lang="de-DE" dirty="0" smtClean="0"/>
        </a:p>
        <a:p>
          <a:r>
            <a:rPr lang="de-DE" dirty="0" smtClean="0"/>
            <a:t>„</a:t>
          </a:r>
          <a:r>
            <a:rPr lang="de-DE" dirty="0" err="1" smtClean="0"/>
            <a:t>Dranheften</a:t>
          </a:r>
          <a:r>
            <a:rPr lang="de-DE" dirty="0" smtClean="0"/>
            <a:t>“ an große Orders</a:t>
          </a:r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dirty="0" err="1" smtClean="0"/>
            <a:t>Pinging</a:t>
          </a:r>
          <a:endParaRPr lang="de-DE" dirty="0" smtClean="0"/>
        </a:p>
        <a:p>
          <a:r>
            <a:rPr lang="de-DE" dirty="0" smtClean="0"/>
            <a:t>Erkundung des Orderbuchs mit kleinen Ordern</a:t>
          </a:r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445BD852-8AC4-4874-AAD1-1887B4F53F31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dirty="0" err="1" smtClean="0"/>
            <a:t>Sniping</a:t>
          </a:r>
          <a:endParaRPr lang="de-DE" dirty="0" smtClean="0"/>
        </a:p>
        <a:p>
          <a:r>
            <a:rPr lang="de-DE" dirty="0" smtClean="0"/>
            <a:t>Fortlaufendes Versenden von Ordern um Limits zu erkennen</a:t>
          </a:r>
          <a:endParaRPr lang="de-DE" dirty="0"/>
        </a:p>
      </dgm:t>
    </dgm:pt>
    <dgm:pt modelId="{025563D7-C267-47DD-8174-19EF32AE8AB4}" type="parTrans" cxnId="{07CC95B4-E188-4EF2-8939-A507CE8D539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37CA7874-7690-4B1B-8511-6411B6E6E4EA}" type="sibTrans" cxnId="{07CC95B4-E188-4EF2-8939-A507CE8D539B}">
      <dgm:prSet/>
      <dgm:spPr/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40571" custScaleY="47258" custLinFactNeighborX="-13280" custLinFactNeighborY="-39982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 custLinFactNeighborX="2954" custLinFactNeighborY="37566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RadScaleRad="23174" custRadScaleInc="-423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3" custLinFactNeighborX="9576" custLinFactNeighborY="-17640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3" custRadScaleRad="133025" custRadScaleInc="623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D4C36C-8330-4722-B3AC-2FC82A594A15}" type="pres">
      <dgm:prSet presAssocID="{025563D7-C267-47DD-8174-19EF32AE8AB4}" presName="parTrans" presStyleLbl="bgSibTrans2D1" presStyleIdx="2" presStyleCnt="3" custLinFactNeighborX="4284" custLinFactNeighborY="17338"/>
      <dgm:spPr/>
      <dgm:t>
        <a:bodyPr/>
        <a:lstStyle/>
        <a:p>
          <a:endParaRPr lang="de-DE"/>
        </a:p>
      </dgm:t>
    </dgm:pt>
    <dgm:pt modelId="{A3121288-E6BC-493F-BB4A-94CBB5AE8F18}" type="pres">
      <dgm:prSet presAssocID="{445BD852-8AC4-4874-AAD1-1887B4F53F31}" presName="node" presStyleLbl="node1" presStyleIdx="2" presStyleCnt="3" custRadScaleRad="84302" custRadScaleInc="337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D87AAD1-8C65-4A57-A45F-99A59E892465}" type="presOf" srcId="{025563D7-C267-47DD-8174-19EF32AE8AB4}" destId="{FED4C36C-8330-4722-B3AC-2FC82A594A15}" srcOrd="0" destOrd="0" presId="urn:microsoft.com/office/officeart/2005/8/layout/radial4"/>
    <dgm:cxn modelId="{1D27CD5F-9E84-4240-837E-34FFF82D1CBC}" type="presOf" srcId="{445BD852-8AC4-4874-AAD1-1887B4F53F31}" destId="{A3121288-E6BC-493F-BB4A-94CBB5AE8F18}" srcOrd="0" destOrd="0" presId="urn:microsoft.com/office/officeart/2005/8/layout/radial4"/>
    <dgm:cxn modelId="{BE869C92-2B25-4863-B576-FDC748F9648D}" type="presOf" srcId="{8C27B03B-0CD7-420D-B8CA-4BA9F849CC57}" destId="{0DDF55DC-EBEE-430D-88FB-4029219D4588}" srcOrd="0" destOrd="0" presId="urn:microsoft.com/office/officeart/2005/8/layout/radial4"/>
    <dgm:cxn modelId="{7040E6C9-B781-4098-B34F-E96D67B1E2FD}" type="presOf" srcId="{74CEAB52-949A-46C7-9513-F7CD23A0F8C0}" destId="{86CC28C4-4147-43D6-BA41-8B41A9534AF4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07CC95B4-E188-4EF2-8939-A507CE8D539B}" srcId="{90FE179E-3EA7-451C-955C-44F8BC0D1ADD}" destId="{445BD852-8AC4-4874-AAD1-1887B4F53F31}" srcOrd="2" destOrd="0" parTransId="{025563D7-C267-47DD-8174-19EF32AE8AB4}" sibTransId="{37CA7874-7690-4B1B-8511-6411B6E6E4EA}"/>
    <dgm:cxn modelId="{EE1AA701-E37E-475A-A99B-AFC8E0E30113}" type="presOf" srcId="{90FE179E-3EA7-451C-955C-44F8BC0D1ADD}" destId="{AA7CD489-E0B3-498D-9684-4BA00EF1E802}" srcOrd="0" destOrd="0" presId="urn:microsoft.com/office/officeart/2005/8/layout/radial4"/>
    <dgm:cxn modelId="{4895F81D-6054-4EFD-8A93-BA2BAD7A851F}" type="presOf" srcId="{C0F57240-2FCD-49C6-8DC3-D9666754C71D}" destId="{11F6CC96-39D9-40ED-8A61-54EB5DD1D193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A2BCC4D7-7C06-4A9C-8446-A31A778ADE40}" type="presOf" srcId="{430E0916-3FB5-450E-8B7D-6085C4570D92}" destId="{DCEC2DC3-59A0-48B1-8BCF-FCE8EE7ECFC4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9E224759-4776-4049-AF61-09B1F289F1DF}" type="presOf" srcId="{D3D4AEA0-B10C-42DD-B381-D5861AAAB2D6}" destId="{D82012C4-49A7-498A-B918-BBFB98F7FEDD}" srcOrd="0" destOrd="0" presId="urn:microsoft.com/office/officeart/2005/8/layout/radial4"/>
    <dgm:cxn modelId="{F3BED7FF-0992-4B21-9BDD-BBCEF63A7E57}" type="presParOf" srcId="{0DDF55DC-EBEE-430D-88FB-4029219D4588}" destId="{AA7CD489-E0B3-498D-9684-4BA00EF1E802}" srcOrd="0" destOrd="0" presId="urn:microsoft.com/office/officeart/2005/8/layout/radial4"/>
    <dgm:cxn modelId="{0E02C925-F230-4CAF-BDF0-00D5C3E2EB4E}" type="presParOf" srcId="{0DDF55DC-EBEE-430D-88FB-4029219D4588}" destId="{D82012C4-49A7-498A-B918-BBFB98F7FEDD}" srcOrd="1" destOrd="0" presId="urn:microsoft.com/office/officeart/2005/8/layout/radial4"/>
    <dgm:cxn modelId="{A645A84D-FDCA-4DD2-B482-A7BAF1FC29DC}" type="presParOf" srcId="{0DDF55DC-EBEE-430D-88FB-4029219D4588}" destId="{DCEC2DC3-59A0-48B1-8BCF-FCE8EE7ECFC4}" srcOrd="2" destOrd="0" presId="urn:microsoft.com/office/officeart/2005/8/layout/radial4"/>
    <dgm:cxn modelId="{CB4BB910-3410-4A45-89D0-0D0E4008736D}" type="presParOf" srcId="{0DDF55DC-EBEE-430D-88FB-4029219D4588}" destId="{11F6CC96-39D9-40ED-8A61-54EB5DD1D193}" srcOrd="3" destOrd="0" presId="urn:microsoft.com/office/officeart/2005/8/layout/radial4"/>
    <dgm:cxn modelId="{BC25B429-1D01-4CE1-A205-F2185E894B4D}" type="presParOf" srcId="{0DDF55DC-EBEE-430D-88FB-4029219D4588}" destId="{86CC28C4-4147-43D6-BA41-8B41A9534AF4}" srcOrd="4" destOrd="0" presId="urn:microsoft.com/office/officeart/2005/8/layout/radial4"/>
    <dgm:cxn modelId="{1701BF2E-20D9-4763-A196-71FE497E4918}" type="presParOf" srcId="{0DDF55DC-EBEE-430D-88FB-4029219D4588}" destId="{FED4C36C-8330-4722-B3AC-2FC82A594A15}" srcOrd="5" destOrd="0" presId="urn:microsoft.com/office/officeart/2005/8/layout/radial4"/>
    <dgm:cxn modelId="{47F64918-8F37-4172-80E7-A5A9C4CE6997}" type="presParOf" srcId="{0DDF55DC-EBEE-430D-88FB-4029219D4588}" destId="{A3121288-E6BC-493F-BB4A-94CBB5AE8F18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F22F8A1-8EAB-4C35-BFB0-532885956CA3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57742EB-EADA-420E-9E43-660FAD40360A}">
      <dgm:prSet phldrT="[Text]" custT="1"/>
      <dgm:spPr/>
      <dgm:t>
        <a:bodyPr/>
        <a:lstStyle/>
        <a:p>
          <a:r>
            <a:rPr lang="de-DE" sz="1100" b="1" dirty="0" smtClean="0"/>
            <a:t>HFT</a:t>
          </a:r>
        </a:p>
        <a:p>
          <a:r>
            <a:rPr lang="de-DE" sz="1100" b="1" dirty="0" smtClean="0"/>
            <a:t>Strategien</a:t>
          </a:r>
          <a:endParaRPr lang="de-DE" sz="1100" b="1" dirty="0"/>
        </a:p>
      </dgm:t>
    </dgm:pt>
    <dgm:pt modelId="{BEA3E9B6-5B9F-4A9A-BE51-FAD862D616E8}" type="parTrans" cxnId="{7D0FB02A-E0A0-47EF-9FF1-390B5432B8B7}">
      <dgm:prSet/>
      <dgm:spPr/>
      <dgm:t>
        <a:bodyPr/>
        <a:lstStyle/>
        <a:p>
          <a:endParaRPr lang="de-DE"/>
        </a:p>
      </dgm:t>
    </dgm:pt>
    <dgm:pt modelId="{3A2FB4F9-65BB-442F-9D29-BF74DF8829AD}" type="sibTrans" cxnId="{7D0FB02A-E0A0-47EF-9FF1-390B5432B8B7}">
      <dgm:prSet/>
      <dgm:spPr/>
      <dgm:t>
        <a:bodyPr/>
        <a:lstStyle/>
        <a:p>
          <a:endParaRPr lang="de-DE"/>
        </a:p>
      </dgm:t>
    </dgm:pt>
    <dgm:pt modelId="{54A5E25B-09EC-48DA-A355-B114B1D49792}">
      <dgm:prSet phldrT="[Text]"/>
      <dgm:spPr/>
      <dgm:t>
        <a:bodyPr/>
        <a:lstStyle/>
        <a:p>
          <a:r>
            <a:rPr lang="de-DE" b="0" dirty="0" smtClean="0"/>
            <a:t>Liquiditäts-</a:t>
          </a:r>
        </a:p>
        <a:p>
          <a:r>
            <a:rPr lang="de-DE" b="0" dirty="0" smtClean="0"/>
            <a:t>Bereitstellung</a:t>
          </a:r>
        </a:p>
        <a:p>
          <a:r>
            <a:rPr lang="de-DE" b="0" dirty="0" smtClean="0"/>
            <a:t>Market Making</a:t>
          </a:r>
          <a:endParaRPr lang="de-DE" b="0" dirty="0"/>
        </a:p>
      </dgm:t>
    </dgm:pt>
    <dgm:pt modelId="{2660D695-16FB-4F36-8541-F701A0F21655}" type="parTrans" cxnId="{0A63FA6D-804F-48C1-A0DD-F23F148DFA16}">
      <dgm:prSet/>
      <dgm:spPr/>
      <dgm:t>
        <a:bodyPr/>
        <a:lstStyle/>
        <a:p>
          <a:endParaRPr lang="de-DE"/>
        </a:p>
      </dgm:t>
    </dgm:pt>
    <dgm:pt modelId="{78C3E693-4FB5-4592-8955-FD76C687EF68}" type="sibTrans" cxnId="{0A63FA6D-804F-48C1-A0DD-F23F148DFA16}">
      <dgm:prSet/>
      <dgm:spPr/>
      <dgm:t>
        <a:bodyPr/>
        <a:lstStyle/>
        <a:p>
          <a:endParaRPr lang="de-DE"/>
        </a:p>
      </dgm:t>
    </dgm:pt>
    <dgm:pt modelId="{36503EE2-791F-4E27-B3DF-4693E4BA6B95}">
      <dgm:prSet phldrT="[Text]"/>
      <dgm:spPr/>
      <dgm:t>
        <a:bodyPr/>
        <a:lstStyle/>
        <a:p>
          <a:r>
            <a:rPr lang="de-DE" dirty="0" smtClean="0"/>
            <a:t>Statistische Arbitrage</a:t>
          </a:r>
          <a:endParaRPr lang="de-DE" dirty="0"/>
        </a:p>
      </dgm:t>
    </dgm:pt>
    <dgm:pt modelId="{360D4661-B4F1-4673-A4DE-88F632676389}" type="parTrans" cxnId="{A8C00BF3-941D-44BF-803E-98F1B05C455A}">
      <dgm:prSet/>
      <dgm:spPr/>
      <dgm:t>
        <a:bodyPr/>
        <a:lstStyle/>
        <a:p>
          <a:endParaRPr lang="de-DE"/>
        </a:p>
      </dgm:t>
    </dgm:pt>
    <dgm:pt modelId="{EA338ED5-F583-4F8E-B045-49204B029823}" type="sibTrans" cxnId="{A8C00BF3-941D-44BF-803E-98F1B05C455A}">
      <dgm:prSet/>
      <dgm:spPr/>
      <dgm:t>
        <a:bodyPr/>
        <a:lstStyle/>
        <a:p>
          <a:endParaRPr lang="de-DE"/>
        </a:p>
      </dgm:t>
    </dgm:pt>
    <dgm:pt modelId="{658F533A-2C75-4F3B-B99D-E60C40824FAB}">
      <dgm:prSet phldrT="[Text]"/>
      <dgm:spPr/>
      <dgm:t>
        <a:bodyPr/>
        <a:lstStyle/>
        <a:p>
          <a:r>
            <a:rPr lang="de-DE" dirty="0" smtClean="0"/>
            <a:t>Liquiditäts-</a:t>
          </a:r>
        </a:p>
        <a:p>
          <a:r>
            <a:rPr lang="de-DE" dirty="0" smtClean="0"/>
            <a:t>suche</a:t>
          </a:r>
          <a:endParaRPr lang="de-DE" dirty="0"/>
        </a:p>
      </dgm:t>
    </dgm:pt>
    <dgm:pt modelId="{69E0E258-A3E7-4962-85FB-32D8DA6AF4C2}" type="parTrans" cxnId="{69A57847-9027-42AB-A575-0EBB0EBA4117}">
      <dgm:prSet/>
      <dgm:spPr/>
      <dgm:t>
        <a:bodyPr/>
        <a:lstStyle/>
        <a:p>
          <a:endParaRPr lang="de-DE"/>
        </a:p>
      </dgm:t>
    </dgm:pt>
    <dgm:pt modelId="{51B64003-4ADD-4155-9CF9-D06EFC4E5B2A}" type="sibTrans" cxnId="{69A57847-9027-42AB-A575-0EBB0EBA4117}">
      <dgm:prSet/>
      <dgm:spPr/>
      <dgm:t>
        <a:bodyPr/>
        <a:lstStyle/>
        <a:p>
          <a:endParaRPr lang="de-DE"/>
        </a:p>
      </dgm:t>
    </dgm:pt>
    <dgm:pt modelId="{F0EFF279-1CD0-4146-A771-CE940BA935AD}">
      <dgm:prSet phldrT="[Text]"/>
      <dgm:spPr/>
      <dgm:t>
        <a:bodyPr/>
        <a:lstStyle/>
        <a:p>
          <a:r>
            <a:rPr lang="de-DE" dirty="0" smtClean="0"/>
            <a:t>Kurs-</a:t>
          </a:r>
          <a:r>
            <a:rPr lang="de-DE" dirty="0" err="1" smtClean="0"/>
            <a:t>manipulation</a:t>
          </a:r>
          <a:endParaRPr lang="de-DE" dirty="0"/>
        </a:p>
      </dgm:t>
    </dgm:pt>
    <dgm:pt modelId="{49002878-ED2D-4FCC-B759-582A1F6F6975}" type="parTrans" cxnId="{0896DBB4-7C25-4A30-B9B9-35E6D8E3BAC4}">
      <dgm:prSet/>
      <dgm:spPr/>
      <dgm:t>
        <a:bodyPr/>
        <a:lstStyle/>
        <a:p>
          <a:endParaRPr lang="de-DE"/>
        </a:p>
      </dgm:t>
    </dgm:pt>
    <dgm:pt modelId="{C46CD67B-72DD-4642-8CCE-A90586093321}" type="sibTrans" cxnId="{0896DBB4-7C25-4A30-B9B9-35E6D8E3BAC4}">
      <dgm:prSet/>
      <dgm:spPr/>
      <dgm:t>
        <a:bodyPr/>
        <a:lstStyle/>
        <a:p>
          <a:endParaRPr lang="de-DE"/>
        </a:p>
      </dgm:t>
    </dgm:pt>
    <dgm:pt modelId="{16C174A5-658F-4765-AF40-1FD1CC9629EE}">
      <dgm:prSet phldrT="[Text]"/>
      <dgm:spPr/>
      <dgm:t>
        <a:bodyPr/>
        <a:lstStyle/>
        <a:p>
          <a:r>
            <a:rPr lang="de-DE" dirty="0" smtClean="0"/>
            <a:t>Sonstige</a:t>
          </a:r>
          <a:endParaRPr lang="de-DE" dirty="0"/>
        </a:p>
      </dgm:t>
    </dgm:pt>
    <dgm:pt modelId="{D9AD63D9-8348-46E5-8626-AD68D1AA9C0F}" type="parTrans" cxnId="{DF6B8D97-5A07-4E1F-BF2E-4B7E35114BBD}">
      <dgm:prSet/>
      <dgm:spPr/>
      <dgm:t>
        <a:bodyPr/>
        <a:lstStyle/>
        <a:p>
          <a:endParaRPr lang="de-DE"/>
        </a:p>
      </dgm:t>
    </dgm:pt>
    <dgm:pt modelId="{06826005-4083-4D6A-BB17-C8806133D33A}" type="sibTrans" cxnId="{DF6B8D97-5A07-4E1F-BF2E-4B7E35114BBD}">
      <dgm:prSet/>
      <dgm:spPr/>
      <dgm:t>
        <a:bodyPr/>
        <a:lstStyle/>
        <a:p>
          <a:endParaRPr lang="de-DE"/>
        </a:p>
      </dgm:t>
    </dgm:pt>
    <dgm:pt modelId="{91ED9EAC-D831-4799-9760-AA829F979725}" type="pres">
      <dgm:prSet presAssocID="{1F22F8A1-8EAB-4C35-BFB0-532885956C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5204133-62E7-4794-A24F-D49A9002AF16}" type="pres">
      <dgm:prSet presAssocID="{E57742EB-EADA-420E-9E43-660FAD40360A}" presName="centerShape" presStyleLbl="node0" presStyleIdx="0" presStyleCnt="1" custScaleX="95961" custScaleY="90596"/>
      <dgm:spPr/>
      <dgm:t>
        <a:bodyPr/>
        <a:lstStyle/>
        <a:p>
          <a:endParaRPr lang="de-DE"/>
        </a:p>
      </dgm:t>
    </dgm:pt>
    <dgm:pt modelId="{303008C5-9140-4F40-99CC-8996793EF12F}" type="pres">
      <dgm:prSet presAssocID="{2660D695-16FB-4F36-8541-F701A0F21655}" presName="parTrans" presStyleLbl="sibTrans2D1" presStyleIdx="0" presStyleCnt="5"/>
      <dgm:spPr/>
      <dgm:t>
        <a:bodyPr/>
        <a:lstStyle/>
        <a:p>
          <a:endParaRPr lang="de-DE"/>
        </a:p>
      </dgm:t>
    </dgm:pt>
    <dgm:pt modelId="{54D02352-4EA4-494A-90D0-10ADACEAC40E}" type="pres">
      <dgm:prSet presAssocID="{2660D695-16FB-4F36-8541-F701A0F21655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573A2059-0883-4130-B965-F2C1D8D3E15E}" type="pres">
      <dgm:prSet presAssocID="{54A5E25B-09EC-48DA-A355-B114B1D497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D772DC-3A51-4C5F-B9BA-86D08EA51D99}" type="pres">
      <dgm:prSet presAssocID="{360D4661-B4F1-4673-A4DE-88F632676389}" presName="parTrans" presStyleLbl="sibTrans2D1" presStyleIdx="1" presStyleCnt="5"/>
      <dgm:spPr/>
      <dgm:t>
        <a:bodyPr/>
        <a:lstStyle/>
        <a:p>
          <a:endParaRPr lang="de-DE"/>
        </a:p>
      </dgm:t>
    </dgm:pt>
    <dgm:pt modelId="{79869609-F488-4378-8AAD-037F10467F9C}" type="pres">
      <dgm:prSet presAssocID="{360D4661-B4F1-4673-A4DE-88F632676389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D30DAC4B-1F07-45E8-A380-D715E73FF1A6}" type="pres">
      <dgm:prSet presAssocID="{36503EE2-791F-4E27-B3DF-4693E4BA6B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3E9539-7BA4-4C1A-89F8-3CB493259F95}" type="pres">
      <dgm:prSet presAssocID="{69E0E258-A3E7-4962-85FB-32D8DA6AF4C2}" presName="parTrans" presStyleLbl="sibTrans2D1" presStyleIdx="2" presStyleCnt="5"/>
      <dgm:spPr/>
      <dgm:t>
        <a:bodyPr/>
        <a:lstStyle/>
        <a:p>
          <a:endParaRPr lang="de-DE"/>
        </a:p>
      </dgm:t>
    </dgm:pt>
    <dgm:pt modelId="{C44C2610-1B9D-4DBF-8915-998AC655119E}" type="pres">
      <dgm:prSet presAssocID="{69E0E258-A3E7-4962-85FB-32D8DA6AF4C2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38C91D70-92AA-4089-B892-B5F4E678D363}" type="pres">
      <dgm:prSet presAssocID="{658F533A-2C75-4F3B-B99D-E60C40824F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C2CBEE-17C2-460E-A883-171D7872F4F0}" type="pres">
      <dgm:prSet presAssocID="{49002878-ED2D-4FCC-B759-582A1F6F6975}" presName="parTrans" presStyleLbl="sibTrans2D1" presStyleIdx="3" presStyleCnt="5"/>
      <dgm:spPr/>
      <dgm:t>
        <a:bodyPr/>
        <a:lstStyle/>
        <a:p>
          <a:endParaRPr lang="de-DE"/>
        </a:p>
      </dgm:t>
    </dgm:pt>
    <dgm:pt modelId="{CC82EB8F-D3EC-4505-B0E2-6715D64ED4E7}" type="pres">
      <dgm:prSet presAssocID="{49002878-ED2D-4FCC-B759-582A1F6F6975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FC780F93-4C6A-438B-9C78-501A46420096}" type="pres">
      <dgm:prSet presAssocID="{F0EFF279-1CD0-4146-A771-CE940BA935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992332-673B-45EC-951A-FC01A6E61ED5}" type="pres">
      <dgm:prSet presAssocID="{D9AD63D9-8348-46E5-8626-AD68D1AA9C0F}" presName="parTrans" presStyleLbl="sibTrans2D1" presStyleIdx="4" presStyleCnt="5"/>
      <dgm:spPr/>
      <dgm:t>
        <a:bodyPr/>
        <a:lstStyle/>
        <a:p>
          <a:endParaRPr lang="de-DE"/>
        </a:p>
      </dgm:t>
    </dgm:pt>
    <dgm:pt modelId="{D08FA367-147A-417B-83C2-B5B32546FD27}" type="pres">
      <dgm:prSet presAssocID="{D9AD63D9-8348-46E5-8626-AD68D1AA9C0F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DC7F7E6C-A3E7-4D1A-A765-C078B33835FD}" type="pres">
      <dgm:prSet presAssocID="{16C174A5-658F-4765-AF40-1FD1CC9629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A63FA6D-804F-48C1-A0DD-F23F148DFA16}" srcId="{E57742EB-EADA-420E-9E43-660FAD40360A}" destId="{54A5E25B-09EC-48DA-A355-B114B1D49792}" srcOrd="0" destOrd="0" parTransId="{2660D695-16FB-4F36-8541-F701A0F21655}" sibTransId="{78C3E693-4FB5-4592-8955-FD76C687EF68}"/>
    <dgm:cxn modelId="{57949D4A-90C2-4AF2-A103-3935632DB12D}" type="presOf" srcId="{F0EFF279-1CD0-4146-A771-CE940BA935AD}" destId="{FC780F93-4C6A-438B-9C78-501A46420096}" srcOrd="0" destOrd="0" presId="urn:microsoft.com/office/officeart/2005/8/layout/radial5"/>
    <dgm:cxn modelId="{DF6B8D97-5A07-4E1F-BF2E-4B7E35114BBD}" srcId="{E57742EB-EADA-420E-9E43-660FAD40360A}" destId="{16C174A5-658F-4765-AF40-1FD1CC9629EE}" srcOrd="4" destOrd="0" parTransId="{D9AD63D9-8348-46E5-8626-AD68D1AA9C0F}" sibTransId="{06826005-4083-4D6A-BB17-C8806133D33A}"/>
    <dgm:cxn modelId="{2B5D8C8A-4A85-47D3-AD52-B8C717A21975}" type="presOf" srcId="{54A5E25B-09EC-48DA-A355-B114B1D49792}" destId="{573A2059-0883-4130-B965-F2C1D8D3E15E}" srcOrd="0" destOrd="0" presId="urn:microsoft.com/office/officeart/2005/8/layout/radial5"/>
    <dgm:cxn modelId="{38289BF4-E477-41CA-A0BD-37C333A21F66}" type="presOf" srcId="{16C174A5-658F-4765-AF40-1FD1CC9629EE}" destId="{DC7F7E6C-A3E7-4D1A-A765-C078B33835FD}" srcOrd="0" destOrd="0" presId="urn:microsoft.com/office/officeart/2005/8/layout/radial5"/>
    <dgm:cxn modelId="{B0447DAA-B89A-4902-80F1-A704B5E8566B}" type="presOf" srcId="{36503EE2-791F-4E27-B3DF-4693E4BA6B95}" destId="{D30DAC4B-1F07-45E8-A380-D715E73FF1A6}" srcOrd="0" destOrd="0" presId="urn:microsoft.com/office/officeart/2005/8/layout/radial5"/>
    <dgm:cxn modelId="{5BD43B5C-FFAC-49AD-BB7E-E08A2DF83E72}" type="presOf" srcId="{360D4661-B4F1-4673-A4DE-88F632676389}" destId="{6AD772DC-3A51-4C5F-B9BA-86D08EA51D99}" srcOrd="0" destOrd="0" presId="urn:microsoft.com/office/officeart/2005/8/layout/radial5"/>
    <dgm:cxn modelId="{77E7F44D-F6DB-4E19-89C6-7FE8D82E958F}" type="presOf" srcId="{E57742EB-EADA-420E-9E43-660FAD40360A}" destId="{85204133-62E7-4794-A24F-D49A9002AF16}" srcOrd="0" destOrd="0" presId="urn:microsoft.com/office/officeart/2005/8/layout/radial5"/>
    <dgm:cxn modelId="{7D0FB02A-E0A0-47EF-9FF1-390B5432B8B7}" srcId="{1F22F8A1-8EAB-4C35-BFB0-532885956CA3}" destId="{E57742EB-EADA-420E-9E43-660FAD40360A}" srcOrd="0" destOrd="0" parTransId="{BEA3E9B6-5B9F-4A9A-BE51-FAD862D616E8}" sibTransId="{3A2FB4F9-65BB-442F-9D29-BF74DF8829AD}"/>
    <dgm:cxn modelId="{52602909-3E4C-4FE8-A918-1BEE1B2AD4C9}" type="presOf" srcId="{69E0E258-A3E7-4962-85FB-32D8DA6AF4C2}" destId="{473E9539-7BA4-4C1A-89F8-3CB493259F95}" srcOrd="0" destOrd="0" presId="urn:microsoft.com/office/officeart/2005/8/layout/radial5"/>
    <dgm:cxn modelId="{69A57847-9027-42AB-A575-0EBB0EBA4117}" srcId="{E57742EB-EADA-420E-9E43-660FAD40360A}" destId="{658F533A-2C75-4F3B-B99D-E60C40824FAB}" srcOrd="2" destOrd="0" parTransId="{69E0E258-A3E7-4962-85FB-32D8DA6AF4C2}" sibTransId="{51B64003-4ADD-4155-9CF9-D06EFC4E5B2A}"/>
    <dgm:cxn modelId="{A8C00BF3-941D-44BF-803E-98F1B05C455A}" srcId="{E57742EB-EADA-420E-9E43-660FAD40360A}" destId="{36503EE2-791F-4E27-B3DF-4693E4BA6B95}" srcOrd="1" destOrd="0" parTransId="{360D4661-B4F1-4673-A4DE-88F632676389}" sibTransId="{EA338ED5-F583-4F8E-B045-49204B029823}"/>
    <dgm:cxn modelId="{D8D0F24C-728A-4A5A-B494-4F99E1FE5E27}" type="presOf" srcId="{658F533A-2C75-4F3B-B99D-E60C40824FAB}" destId="{38C91D70-92AA-4089-B892-B5F4E678D363}" srcOrd="0" destOrd="0" presId="urn:microsoft.com/office/officeart/2005/8/layout/radial5"/>
    <dgm:cxn modelId="{1A0334DC-B445-4227-AF37-3E41F300962A}" type="presOf" srcId="{49002878-ED2D-4FCC-B759-582A1F6F6975}" destId="{CC82EB8F-D3EC-4505-B0E2-6715D64ED4E7}" srcOrd="1" destOrd="0" presId="urn:microsoft.com/office/officeart/2005/8/layout/radial5"/>
    <dgm:cxn modelId="{A1D1C101-31F1-4799-8E0F-0CED6D847F15}" type="presOf" srcId="{D9AD63D9-8348-46E5-8626-AD68D1AA9C0F}" destId="{D08FA367-147A-417B-83C2-B5B32546FD27}" srcOrd="1" destOrd="0" presId="urn:microsoft.com/office/officeart/2005/8/layout/radial5"/>
    <dgm:cxn modelId="{0F71310C-8F59-4BC6-8E50-57CDA9BA9D80}" type="presOf" srcId="{2660D695-16FB-4F36-8541-F701A0F21655}" destId="{303008C5-9140-4F40-99CC-8996793EF12F}" srcOrd="0" destOrd="0" presId="urn:microsoft.com/office/officeart/2005/8/layout/radial5"/>
    <dgm:cxn modelId="{0896DBB4-7C25-4A30-B9B9-35E6D8E3BAC4}" srcId="{E57742EB-EADA-420E-9E43-660FAD40360A}" destId="{F0EFF279-1CD0-4146-A771-CE940BA935AD}" srcOrd="3" destOrd="0" parTransId="{49002878-ED2D-4FCC-B759-582A1F6F6975}" sibTransId="{C46CD67B-72DD-4642-8CCE-A90586093321}"/>
    <dgm:cxn modelId="{FD0E440D-5BA2-402F-8CE7-E6E7663F844A}" type="presOf" srcId="{2660D695-16FB-4F36-8541-F701A0F21655}" destId="{54D02352-4EA4-494A-90D0-10ADACEAC40E}" srcOrd="1" destOrd="0" presId="urn:microsoft.com/office/officeart/2005/8/layout/radial5"/>
    <dgm:cxn modelId="{D37E80F5-014F-4290-A2F5-CA956D320F57}" type="presOf" srcId="{1F22F8A1-8EAB-4C35-BFB0-532885956CA3}" destId="{91ED9EAC-D831-4799-9760-AA829F979725}" srcOrd="0" destOrd="0" presId="urn:microsoft.com/office/officeart/2005/8/layout/radial5"/>
    <dgm:cxn modelId="{B9C79059-442B-4F1A-91BB-62E07FFEE7EB}" type="presOf" srcId="{49002878-ED2D-4FCC-B759-582A1F6F6975}" destId="{79C2CBEE-17C2-460E-A883-171D7872F4F0}" srcOrd="0" destOrd="0" presId="urn:microsoft.com/office/officeart/2005/8/layout/radial5"/>
    <dgm:cxn modelId="{067641F1-D1DB-4DA5-A881-46F7C91EA551}" type="presOf" srcId="{360D4661-B4F1-4673-A4DE-88F632676389}" destId="{79869609-F488-4378-8AAD-037F10467F9C}" srcOrd="1" destOrd="0" presId="urn:microsoft.com/office/officeart/2005/8/layout/radial5"/>
    <dgm:cxn modelId="{F3914354-AA14-4C43-A93E-FDF739F6B97A}" type="presOf" srcId="{D9AD63D9-8348-46E5-8626-AD68D1AA9C0F}" destId="{AC992332-673B-45EC-951A-FC01A6E61ED5}" srcOrd="0" destOrd="0" presId="urn:microsoft.com/office/officeart/2005/8/layout/radial5"/>
    <dgm:cxn modelId="{068D39C3-267A-49F8-9D6D-7D4F5F6E8048}" type="presOf" srcId="{69E0E258-A3E7-4962-85FB-32D8DA6AF4C2}" destId="{C44C2610-1B9D-4DBF-8915-998AC655119E}" srcOrd="1" destOrd="0" presId="urn:microsoft.com/office/officeart/2005/8/layout/radial5"/>
    <dgm:cxn modelId="{29F5FBB7-8549-474A-8B06-E5EB326ECA9C}" type="presParOf" srcId="{91ED9EAC-D831-4799-9760-AA829F979725}" destId="{85204133-62E7-4794-A24F-D49A9002AF16}" srcOrd="0" destOrd="0" presId="urn:microsoft.com/office/officeart/2005/8/layout/radial5"/>
    <dgm:cxn modelId="{6E630434-E76C-49D5-8756-6FBDB801EFAC}" type="presParOf" srcId="{91ED9EAC-D831-4799-9760-AA829F979725}" destId="{303008C5-9140-4F40-99CC-8996793EF12F}" srcOrd="1" destOrd="0" presId="urn:microsoft.com/office/officeart/2005/8/layout/radial5"/>
    <dgm:cxn modelId="{6F4BBC55-2E66-48F8-9FEB-144035009331}" type="presParOf" srcId="{303008C5-9140-4F40-99CC-8996793EF12F}" destId="{54D02352-4EA4-494A-90D0-10ADACEAC40E}" srcOrd="0" destOrd="0" presId="urn:microsoft.com/office/officeart/2005/8/layout/radial5"/>
    <dgm:cxn modelId="{D2B38DEE-86F0-4A48-A10F-8C9BEE28EF6E}" type="presParOf" srcId="{91ED9EAC-D831-4799-9760-AA829F979725}" destId="{573A2059-0883-4130-B965-F2C1D8D3E15E}" srcOrd="2" destOrd="0" presId="urn:microsoft.com/office/officeart/2005/8/layout/radial5"/>
    <dgm:cxn modelId="{5D68A439-46CF-473D-86AF-0335F3D865F4}" type="presParOf" srcId="{91ED9EAC-D831-4799-9760-AA829F979725}" destId="{6AD772DC-3A51-4C5F-B9BA-86D08EA51D99}" srcOrd="3" destOrd="0" presId="urn:microsoft.com/office/officeart/2005/8/layout/radial5"/>
    <dgm:cxn modelId="{D627447B-8B14-4805-8804-478DD0D555E9}" type="presParOf" srcId="{6AD772DC-3A51-4C5F-B9BA-86D08EA51D99}" destId="{79869609-F488-4378-8AAD-037F10467F9C}" srcOrd="0" destOrd="0" presId="urn:microsoft.com/office/officeart/2005/8/layout/radial5"/>
    <dgm:cxn modelId="{45C4CA32-9002-4534-ADB2-17E2CF6A30BD}" type="presParOf" srcId="{91ED9EAC-D831-4799-9760-AA829F979725}" destId="{D30DAC4B-1F07-45E8-A380-D715E73FF1A6}" srcOrd="4" destOrd="0" presId="urn:microsoft.com/office/officeart/2005/8/layout/radial5"/>
    <dgm:cxn modelId="{4C7ACF45-4921-40DA-B91B-0240D600DEAB}" type="presParOf" srcId="{91ED9EAC-D831-4799-9760-AA829F979725}" destId="{473E9539-7BA4-4C1A-89F8-3CB493259F95}" srcOrd="5" destOrd="0" presId="urn:microsoft.com/office/officeart/2005/8/layout/radial5"/>
    <dgm:cxn modelId="{409669B3-3756-43C7-ABE1-3370AF5DE9EA}" type="presParOf" srcId="{473E9539-7BA4-4C1A-89F8-3CB493259F95}" destId="{C44C2610-1B9D-4DBF-8915-998AC655119E}" srcOrd="0" destOrd="0" presId="urn:microsoft.com/office/officeart/2005/8/layout/radial5"/>
    <dgm:cxn modelId="{87699990-56E0-4F0F-AFDB-9E1E943DB2AF}" type="presParOf" srcId="{91ED9EAC-D831-4799-9760-AA829F979725}" destId="{38C91D70-92AA-4089-B892-B5F4E678D363}" srcOrd="6" destOrd="0" presId="urn:microsoft.com/office/officeart/2005/8/layout/radial5"/>
    <dgm:cxn modelId="{164A70C5-CEC3-4B8B-A7C1-4E974E5F37B1}" type="presParOf" srcId="{91ED9EAC-D831-4799-9760-AA829F979725}" destId="{79C2CBEE-17C2-460E-A883-171D7872F4F0}" srcOrd="7" destOrd="0" presId="urn:microsoft.com/office/officeart/2005/8/layout/radial5"/>
    <dgm:cxn modelId="{23872215-53C4-4EF3-B250-CAD594470233}" type="presParOf" srcId="{79C2CBEE-17C2-460E-A883-171D7872F4F0}" destId="{CC82EB8F-D3EC-4505-B0E2-6715D64ED4E7}" srcOrd="0" destOrd="0" presId="urn:microsoft.com/office/officeart/2005/8/layout/radial5"/>
    <dgm:cxn modelId="{BE48B116-9E60-4BCB-9A6F-2B93CE7D37CC}" type="presParOf" srcId="{91ED9EAC-D831-4799-9760-AA829F979725}" destId="{FC780F93-4C6A-438B-9C78-501A46420096}" srcOrd="8" destOrd="0" presId="urn:microsoft.com/office/officeart/2005/8/layout/radial5"/>
    <dgm:cxn modelId="{D830975F-5E67-4874-8EE7-374ACBE181C0}" type="presParOf" srcId="{91ED9EAC-D831-4799-9760-AA829F979725}" destId="{AC992332-673B-45EC-951A-FC01A6E61ED5}" srcOrd="9" destOrd="0" presId="urn:microsoft.com/office/officeart/2005/8/layout/radial5"/>
    <dgm:cxn modelId="{066C8ACA-0798-49B7-A8F4-BC08CC99E3D7}" type="presParOf" srcId="{AC992332-673B-45EC-951A-FC01A6E61ED5}" destId="{D08FA367-147A-417B-83C2-B5B32546FD27}" srcOrd="0" destOrd="0" presId="urn:microsoft.com/office/officeart/2005/8/layout/radial5"/>
    <dgm:cxn modelId="{B7376999-F989-4A0E-BE01-E4C1D9EC2590}" type="presParOf" srcId="{91ED9EAC-D831-4799-9760-AA829F979725}" destId="{DC7F7E6C-A3E7-4D1A-A765-C078B33835F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de-DE" sz="1100" dirty="0" smtClean="0"/>
            <a:t>Cross-Arbitrage</a:t>
          </a:r>
        </a:p>
        <a:p>
          <a:r>
            <a:rPr lang="de-DE" sz="1100" dirty="0" smtClean="0"/>
            <a:t>(</a:t>
          </a:r>
          <a:r>
            <a:rPr lang="de-DE" sz="1100" dirty="0" err="1" smtClean="0"/>
            <a:t>Assets</a:t>
          </a:r>
          <a:r>
            <a:rPr lang="de-DE" sz="1100" dirty="0" smtClean="0"/>
            <a:t>, Märkte (regional) oder ETF)</a:t>
          </a:r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Marktneutrale </a:t>
          </a:r>
        </a:p>
        <a:p>
          <a:r>
            <a:rPr lang="de-DE" sz="1100" dirty="0" smtClean="0"/>
            <a:t>Arbitrage</a:t>
          </a:r>
        </a:p>
        <a:p>
          <a:r>
            <a:rPr lang="de-DE" sz="1100" dirty="0" smtClean="0"/>
            <a:t>(Long + Short Positionierung)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LinFactNeighborX="-5489" custLinFactNeighborY="-1028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2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2" custRadScaleRad="83112" custRadScaleInc="1445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2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2" custRadScaleRad="110954" custRadScaleInc="-164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47046B1-7956-4C04-BF68-3F26216FA41B}" type="presOf" srcId="{74CEAB52-949A-46C7-9513-F7CD23A0F8C0}" destId="{86CC28C4-4147-43D6-BA41-8B41A9534AF4}" srcOrd="0" destOrd="0" presId="urn:microsoft.com/office/officeart/2005/8/layout/radial4"/>
    <dgm:cxn modelId="{A8C872CC-8EE6-4B0E-84BE-4239CCF208C0}" type="presOf" srcId="{8C27B03B-0CD7-420D-B8CA-4BA9F849CC57}" destId="{0DDF55DC-EBEE-430D-88FB-4029219D4588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D8BC49F5-6C06-41AE-A110-6E4AD543F235}" type="presOf" srcId="{D3D4AEA0-B10C-42DD-B381-D5861AAAB2D6}" destId="{D82012C4-49A7-498A-B918-BBFB98F7FEDD}" srcOrd="0" destOrd="0" presId="urn:microsoft.com/office/officeart/2005/8/layout/radial4"/>
    <dgm:cxn modelId="{634A5251-9434-4A87-BCF7-7B5003216C1A}" type="presOf" srcId="{C0F57240-2FCD-49C6-8DC3-D9666754C71D}" destId="{11F6CC96-39D9-40ED-8A61-54EB5DD1D193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2BC7952F-3A9F-4BDB-885D-E84BC4B2A75A}" type="presOf" srcId="{90FE179E-3EA7-451C-955C-44F8BC0D1ADD}" destId="{AA7CD489-E0B3-498D-9684-4BA00EF1E802}" srcOrd="0" destOrd="0" presId="urn:microsoft.com/office/officeart/2005/8/layout/radial4"/>
    <dgm:cxn modelId="{CC554A23-CE01-47C8-B64A-53B209DA3932}" type="presOf" srcId="{430E0916-3FB5-450E-8B7D-6085C4570D92}" destId="{DCEC2DC3-59A0-48B1-8BCF-FCE8EE7ECFC4}" srcOrd="0" destOrd="0" presId="urn:microsoft.com/office/officeart/2005/8/layout/radial4"/>
    <dgm:cxn modelId="{46DDF25D-9184-416F-A1B2-803018A50075}" type="presParOf" srcId="{0DDF55DC-EBEE-430D-88FB-4029219D4588}" destId="{AA7CD489-E0B3-498D-9684-4BA00EF1E802}" srcOrd="0" destOrd="0" presId="urn:microsoft.com/office/officeart/2005/8/layout/radial4"/>
    <dgm:cxn modelId="{15FCE080-778C-4EE3-B2E2-BA1EB0B0D9AB}" type="presParOf" srcId="{0DDF55DC-EBEE-430D-88FB-4029219D4588}" destId="{D82012C4-49A7-498A-B918-BBFB98F7FEDD}" srcOrd="1" destOrd="0" presId="urn:microsoft.com/office/officeart/2005/8/layout/radial4"/>
    <dgm:cxn modelId="{08975C7A-D778-4199-B601-F01AC6F5D59E}" type="presParOf" srcId="{0DDF55DC-EBEE-430D-88FB-4029219D4588}" destId="{DCEC2DC3-59A0-48B1-8BCF-FCE8EE7ECFC4}" srcOrd="2" destOrd="0" presId="urn:microsoft.com/office/officeart/2005/8/layout/radial4"/>
    <dgm:cxn modelId="{7359FE2E-F625-4549-867F-1D1900D16D29}" type="presParOf" srcId="{0DDF55DC-EBEE-430D-88FB-4029219D4588}" destId="{11F6CC96-39D9-40ED-8A61-54EB5DD1D193}" srcOrd="3" destOrd="0" presId="urn:microsoft.com/office/officeart/2005/8/layout/radial4"/>
    <dgm:cxn modelId="{70A08214-BE69-4DDA-A9D5-FB66BB0BE805}" type="presParOf" srcId="{0DDF55DC-EBEE-430D-88FB-4029219D4588}" destId="{86CC28C4-4147-43D6-BA41-8B41A9534AF4}" srcOrd="4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100" dirty="0" smtClean="0"/>
            <a:t>Cross-Arbitrage</a:t>
          </a:r>
        </a:p>
        <a:p>
          <a:r>
            <a:rPr lang="de-DE" sz="1100" dirty="0" smtClean="0"/>
            <a:t>(</a:t>
          </a:r>
          <a:r>
            <a:rPr lang="de-DE" sz="1100" dirty="0" err="1" smtClean="0"/>
            <a:t>Assets</a:t>
          </a:r>
          <a:r>
            <a:rPr lang="de-DE" sz="1100" dirty="0" smtClean="0"/>
            <a:t>, Märkte (regional) oder ETF)</a:t>
          </a:r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Marktneutrale </a:t>
          </a:r>
        </a:p>
        <a:p>
          <a:r>
            <a:rPr lang="de-DE" sz="1100" dirty="0" smtClean="0"/>
            <a:t>Arbitrage</a:t>
          </a:r>
        </a:p>
        <a:p>
          <a:r>
            <a:rPr lang="de-DE" sz="1100" dirty="0" smtClean="0"/>
            <a:t>(Long + Short Positionierung)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LinFactNeighborX="-5489" custLinFactNeighborY="-1028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2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2" custRadScaleRad="83112" custRadScaleInc="1445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2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2" custRadScaleRad="110954" custRadScaleInc="-164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F8BED0B-E588-48A1-AC77-9ECF88866824}" type="presOf" srcId="{90FE179E-3EA7-451C-955C-44F8BC0D1ADD}" destId="{AA7CD489-E0B3-498D-9684-4BA00EF1E802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B5E09163-AA65-42F6-A19B-BDF14E957807}" type="presOf" srcId="{74CEAB52-949A-46C7-9513-F7CD23A0F8C0}" destId="{86CC28C4-4147-43D6-BA41-8B41A9534AF4}" srcOrd="0" destOrd="0" presId="urn:microsoft.com/office/officeart/2005/8/layout/radial4"/>
    <dgm:cxn modelId="{11BDC5E3-0A89-4CFF-B2B9-8D204761699E}" type="presOf" srcId="{8C27B03B-0CD7-420D-B8CA-4BA9F849CC57}" destId="{0DDF55DC-EBEE-430D-88FB-4029219D4588}" srcOrd="0" destOrd="0" presId="urn:microsoft.com/office/officeart/2005/8/layout/radial4"/>
    <dgm:cxn modelId="{B52F913F-5245-4E56-92E0-668DC3516F39}" type="presOf" srcId="{D3D4AEA0-B10C-42DD-B381-D5861AAAB2D6}" destId="{D82012C4-49A7-498A-B918-BBFB98F7FEDD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B74898E7-6DE9-497D-AF6A-443ED474D460}" type="presOf" srcId="{430E0916-3FB5-450E-8B7D-6085C4570D92}" destId="{DCEC2DC3-59A0-48B1-8BCF-FCE8EE7ECFC4}" srcOrd="0" destOrd="0" presId="urn:microsoft.com/office/officeart/2005/8/layout/radial4"/>
    <dgm:cxn modelId="{7D80AD0D-682B-41F7-8E59-472A5B213503}" type="presOf" srcId="{C0F57240-2FCD-49C6-8DC3-D9666754C71D}" destId="{11F6CC96-39D9-40ED-8A61-54EB5DD1D193}" srcOrd="0" destOrd="0" presId="urn:microsoft.com/office/officeart/2005/8/layout/radial4"/>
    <dgm:cxn modelId="{81196FD0-C3E4-4BD6-AAC7-97652ACB42F2}" type="presParOf" srcId="{0DDF55DC-EBEE-430D-88FB-4029219D4588}" destId="{AA7CD489-E0B3-498D-9684-4BA00EF1E802}" srcOrd="0" destOrd="0" presId="urn:microsoft.com/office/officeart/2005/8/layout/radial4"/>
    <dgm:cxn modelId="{A42DEFF4-D3A6-4398-B600-C230F4BEF9A9}" type="presParOf" srcId="{0DDF55DC-EBEE-430D-88FB-4029219D4588}" destId="{D82012C4-49A7-498A-B918-BBFB98F7FEDD}" srcOrd="1" destOrd="0" presId="urn:microsoft.com/office/officeart/2005/8/layout/radial4"/>
    <dgm:cxn modelId="{BB66C326-1AB1-4B11-86BF-A8540272C507}" type="presParOf" srcId="{0DDF55DC-EBEE-430D-88FB-4029219D4588}" destId="{DCEC2DC3-59A0-48B1-8BCF-FCE8EE7ECFC4}" srcOrd="2" destOrd="0" presId="urn:microsoft.com/office/officeart/2005/8/layout/radial4"/>
    <dgm:cxn modelId="{DCE048E3-097D-4058-BF21-72C563459981}" type="presParOf" srcId="{0DDF55DC-EBEE-430D-88FB-4029219D4588}" destId="{11F6CC96-39D9-40ED-8A61-54EB5DD1D193}" srcOrd="3" destOrd="0" presId="urn:microsoft.com/office/officeart/2005/8/layout/radial4"/>
    <dgm:cxn modelId="{3AEC4AF4-CD41-4B24-853C-D750CEF85C69}" type="presParOf" srcId="{0DDF55DC-EBEE-430D-88FB-4029219D4588}" destId="{86CC28C4-4147-43D6-BA41-8B41A9534AF4}" srcOrd="4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100" dirty="0" err="1" smtClean="0"/>
            <a:t>Spread</a:t>
          </a:r>
          <a:r>
            <a:rPr lang="de-DE" sz="1100" dirty="0" smtClean="0"/>
            <a:t>-</a:t>
          </a:r>
        </a:p>
        <a:p>
          <a:r>
            <a:rPr lang="de-DE" sz="1100" dirty="0" err="1" smtClean="0"/>
            <a:t>Capturing</a:t>
          </a:r>
          <a:endParaRPr lang="de-DE" sz="1100" dirty="0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Rebate</a:t>
          </a:r>
          <a:r>
            <a:rPr lang="de-DE" sz="1100" dirty="0" smtClean="0"/>
            <a:t> </a:t>
          </a:r>
          <a:r>
            <a:rPr lang="de-DE" sz="1100" dirty="0" err="1" smtClean="0"/>
            <a:t>Strategies</a:t>
          </a:r>
          <a:endParaRPr lang="de-DE" sz="1100" dirty="0" smtClean="0"/>
        </a:p>
        <a:p>
          <a:r>
            <a:rPr lang="de-DE" sz="1100" dirty="0" smtClean="0"/>
            <a:t>Asymmetrische </a:t>
          </a:r>
        </a:p>
        <a:p>
          <a:r>
            <a:rPr lang="de-DE" sz="1100" dirty="0" smtClean="0"/>
            <a:t>Preissysteme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LinFactNeighborY="801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2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2" custRadScaleRad="95084" custRadScaleInc="-264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2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2" custRadScaleRad="93216" custRadScaleInc="23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78CF612C-F4DF-4644-8E66-D036E1A0FA42}" type="presOf" srcId="{C0F57240-2FCD-49C6-8DC3-D9666754C71D}" destId="{11F6CC96-39D9-40ED-8A61-54EB5DD1D193}" srcOrd="0" destOrd="0" presId="urn:microsoft.com/office/officeart/2005/8/layout/radial4"/>
    <dgm:cxn modelId="{9CD12E69-0EF0-41F1-A220-01CA72223F18}" type="presOf" srcId="{74CEAB52-949A-46C7-9513-F7CD23A0F8C0}" destId="{86CC28C4-4147-43D6-BA41-8B41A9534AF4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9DCA3984-ED47-4A52-BB2B-A5EC7ACA1838}" type="presOf" srcId="{430E0916-3FB5-450E-8B7D-6085C4570D92}" destId="{DCEC2DC3-59A0-48B1-8BCF-FCE8EE7ECFC4}" srcOrd="0" destOrd="0" presId="urn:microsoft.com/office/officeart/2005/8/layout/radial4"/>
    <dgm:cxn modelId="{F6C3094D-BBD0-453F-AD4B-64329BD41C0D}" type="presOf" srcId="{90FE179E-3EA7-451C-955C-44F8BC0D1ADD}" destId="{AA7CD489-E0B3-498D-9684-4BA00EF1E802}" srcOrd="0" destOrd="0" presId="urn:microsoft.com/office/officeart/2005/8/layout/radial4"/>
    <dgm:cxn modelId="{DB981B97-E9E1-4FD1-8D34-621B5C7C0F66}" type="presOf" srcId="{D3D4AEA0-B10C-42DD-B381-D5861AAAB2D6}" destId="{D82012C4-49A7-498A-B918-BBFB98F7FEDD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63695FD2-A7CB-4D94-AF45-AECA19465E89}" type="presOf" srcId="{8C27B03B-0CD7-420D-B8CA-4BA9F849CC57}" destId="{0DDF55DC-EBEE-430D-88FB-4029219D4588}" srcOrd="0" destOrd="0" presId="urn:microsoft.com/office/officeart/2005/8/layout/radial4"/>
    <dgm:cxn modelId="{BBEAE2D8-17CE-43B6-A989-3548371850D1}" type="presParOf" srcId="{0DDF55DC-EBEE-430D-88FB-4029219D4588}" destId="{AA7CD489-E0B3-498D-9684-4BA00EF1E802}" srcOrd="0" destOrd="0" presId="urn:microsoft.com/office/officeart/2005/8/layout/radial4"/>
    <dgm:cxn modelId="{E3BFE9EE-B3B2-403B-933C-BE5212E8A156}" type="presParOf" srcId="{0DDF55DC-EBEE-430D-88FB-4029219D4588}" destId="{D82012C4-49A7-498A-B918-BBFB98F7FEDD}" srcOrd="1" destOrd="0" presId="urn:microsoft.com/office/officeart/2005/8/layout/radial4"/>
    <dgm:cxn modelId="{4D827A13-543D-4A74-8CA1-7A261DA16CF4}" type="presParOf" srcId="{0DDF55DC-EBEE-430D-88FB-4029219D4588}" destId="{DCEC2DC3-59A0-48B1-8BCF-FCE8EE7ECFC4}" srcOrd="2" destOrd="0" presId="urn:microsoft.com/office/officeart/2005/8/layout/radial4"/>
    <dgm:cxn modelId="{6FAAE4C8-B151-40D7-A210-744085A04EAD}" type="presParOf" srcId="{0DDF55DC-EBEE-430D-88FB-4029219D4588}" destId="{11F6CC96-39D9-40ED-8A61-54EB5DD1D193}" srcOrd="3" destOrd="0" presId="urn:microsoft.com/office/officeart/2005/8/layout/radial4"/>
    <dgm:cxn modelId="{760CE17B-510C-46C2-B532-C732F0D68C52}" type="presParOf" srcId="{0DDF55DC-EBEE-430D-88FB-4029219D4588}" destId="{86CC28C4-4147-43D6-BA41-8B41A9534AF4}" srcOrd="4" destOrd="0" presId="urn:microsoft.com/office/officeart/2005/8/layout/radial4"/>
  </dgm:cxnLst>
  <dgm:bg>
    <a:noFill/>
    <a:effectLst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FF0000"/>
        </a:solidFill>
      </dgm:spPr>
      <dgm:t>
        <a:bodyPr/>
        <a:lstStyle/>
        <a:p>
          <a:r>
            <a:rPr lang="de-DE" sz="1100" dirty="0" smtClean="0"/>
            <a:t>Spoofing bzw. </a:t>
          </a:r>
          <a:r>
            <a:rPr lang="de-DE" sz="1100" dirty="0" err="1" smtClean="0"/>
            <a:t>Layering</a:t>
          </a:r>
          <a:r>
            <a:rPr lang="de-DE" sz="1100" dirty="0" smtClean="0"/>
            <a:t>  „</a:t>
          </a:r>
          <a:r>
            <a:rPr lang="de-DE" sz="1100" dirty="0" err="1" smtClean="0"/>
            <a:t>Momentum</a:t>
          </a:r>
          <a:r>
            <a:rPr lang="de-DE" sz="1100" dirty="0" smtClean="0"/>
            <a:t> </a:t>
          </a:r>
          <a:r>
            <a:rPr lang="de-DE" sz="1100" dirty="0" err="1" smtClean="0"/>
            <a:t>Ignition</a:t>
          </a:r>
          <a:r>
            <a:rPr lang="de-DE" sz="1100" dirty="0" smtClean="0"/>
            <a:t>“</a:t>
          </a:r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3CECDBB-06C7-41F0-9547-E2A6239B425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Wash</a:t>
          </a:r>
          <a:r>
            <a:rPr lang="de-DE" sz="1100" dirty="0" smtClean="0"/>
            <a:t>-Trades Gleichzeitiges Auftreten als Käufer und Verkäufer um </a:t>
          </a:r>
          <a:r>
            <a:rPr lang="de-DE" sz="1100" dirty="0" err="1" smtClean="0"/>
            <a:t>Liq</a:t>
          </a:r>
          <a:r>
            <a:rPr lang="de-DE" sz="1100" dirty="0" smtClean="0"/>
            <a:t>. Vorzutäuschen</a:t>
          </a:r>
          <a:endParaRPr lang="de-DE" sz="1100" dirty="0"/>
        </a:p>
      </dgm:t>
    </dgm:pt>
    <dgm:pt modelId="{7B6456A3-76F5-4120-97DA-D0AF4C7DFEFA}" type="parTrans" cxnId="{E1960811-04D6-4100-B5D6-B99E5361B20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C5B949F-D854-4E60-A442-8C9C852F38E1}" type="sibTrans" cxnId="{E1960811-04D6-4100-B5D6-B99E5361B20E}">
      <dgm:prSet/>
      <dgm:spPr/>
      <dgm:t>
        <a:bodyPr/>
        <a:lstStyle/>
        <a:p>
          <a:endParaRPr lang="de-DE"/>
        </a:p>
      </dgm:t>
    </dgm:pt>
    <dgm:pt modelId="{4A078414-3E60-4EB1-A504-947E3791F72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Quote-</a:t>
          </a:r>
          <a:r>
            <a:rPr lang="de-DE" sz="1100" dirty="0" err="1" smtClean="0"/>
            <a:t>Stuffing</a:t>
          </a:r>
          <a:r>
            <a:rPr lang="de-DE" sz="1100" dirty="0" smtClean="0"/>
            <a:t> Versenden von Ordern, die sofort wieder gelöscht werden</a:t>
          </a:r>
          <a:endParaRPr lang="de-DE" sz="1100" dirty="0"/>
        </a:p>
      </dgm:t>
    </dgm:pt>
    <dgm:pt modelId="{CDAB6199-8593-455E-BA20-120C036D921C}" type="sibTrans" cxnId="{010414F2-3B8A-41BC-AA11-903F51F669EE}">
      <dgm:prSet/>
      <dgm:spPr/>
      <dgm:t>
        <a:bodyPr/>
        <a:lstStyle/>
        <a:p>
          <a:endParaRPr lang="de-DE"/>
        </a:p>
      </dgm:t>
    </dgm:pt>
    <dgm:pt modelId="{EA6DFF7C-659E-4D45-9674-7D1398CCF377}" type="parTrans" cxnId="{010414F2-3B8A-41BC-AA11-903F51F669E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53864" custScaleY="73782" custLinFactNeighborX="9147" custLinFactNeighborY="-3525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 custLinFactNeighborX="-3956" custLinFactNeighborY="8669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RadScaleRad="72286" custRadScaleInc="-616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5781C-1243-4257-8F96-000C3AC91358}" type="pres">
      <dgm:prSet presAssocID="{7B6456A3-76F5-4120-97DA-D0AF4C7DFEFA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423598A2-8567-47AC-990D-4ECD765A5F62}" type="pres">
      <dgm:prSet presAssocID="{93CECDBB-06C7-41F0-9547-E2A6239B425A}" presName="node" presStyleLbl="node1" presStyleIdx="1" presStyleCnt="3" custScaleX="115910" custRadScaleRad="30319" custRadScaleInc="1560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704790-BA94-4231-AF16-E916083C865B}" type="pres">
      <dgm:prSet presAssocID="{EA6DFF7C-659E-4D45-9674-7D1398CCF377}" presName="parTrans" presStyleLbl="bgSibTrans2D1" presStyleIdx="2" presStyleCnt="3"/>
      <dgm:spPr/>
      <dgm:t>
        <a:bodyPr/>
        <a:lstStyle/>
        <a:p>
          <a:endParaRPr lang="de-DE"/>
        </a:p>
      </dgm:t>
    </dgm:pt>
    <dgm:pt modelId="{05F5052F-21A9-477B-A224-AA8063C1A5CE}" type="pres">
      <dgm:prSet presAssocID="{4A078414-3E60-4EB1-A504-947E3791F72A}" presName="node" presStyleLbl="node1" presStyleIdx="2" presStyleCnt="3" custRadScaleRad="98977" custRadScaleInc="-1807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58FEB3AA-AC05-4F9B-8B11-998EF85FB6C4}" type="presOf" srcId="{D3D4AEA0-B10C-42DD-B381-D5861AAAB2D6}" destId="{D82012C4-49A7-498A-B918-BBFB98F7FEDD}" srcOrd="0" destOrd="0" presId="urn:microsoft.com/office/officeart/2005/8/layout/radial4"/>
    <dgm:cxn modelId="{C4D82C1A-E84A-4B9B-809C-F4071AAA6EB3}" type="presOf" srcId="{7B6456A3-76F5-4120-97DA-D0AF4C7DFEFA}" destId="{8AD5781C-1243-4257-8F96-000C3AC91358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E1960811-04D6-4100-B5D6-B99E5361B20E}" srcId="{90FE179E-3EA7-451C-955C-44F8BC0D1ADD}" destId="{93CECDBB-06C7-41F0-9547-E2A6239B425A}" srcOrd="1" destOrd="0" parTransId="{7B6456A3-76F5-4120-97DA-D0AF4C7DFEFA}" sibTransId="{9C5B949F-D854-4E60-A442-8C9C852F38E1}"/>
    <dgm:cxn modelId="{64C73635-A867-472B-A2B6-26D0EA907121}" type="presOf" srcId="{EA6DFF7C-659E-4D45-9674-7D1398CCF377}" destId="{A5704790-BA94-4231-AF16-E916083C865B}" srcOrd="0" destOrd="0" presId="urn:microsoft.com/office/officeart/2005/8/layout/radial4"/>
    <dgm:cxn modelId="{E8F5FC3B-DC61-4CA5-BC54-DA4CCF85757C}" type="presOf" srcId="{93CECDBB-06C7-41F0-9547-E2A6239B425A}" destId="{423598A2-8567-47AC-990D-4ECD765A5F62}" srcOrd="0" destOrd="0" presId="urn:microsoft.com/office/officeart/2005/8/layout/radial4"/>
    <dgm:cxn modelId="{7105A53D-CD2F-4BE0-BA4F-E2BD9FBBE67D}" type="presOf" srcId="{4A078414-3E60-4EB1-A504-947E3791F72A}" destId="{05F5052F-21A9-477B-A224-AA8063C1A5CE}" srcOrd="0" destOrd="0" presId="urn:microsoft.com/office/officeart/2005/8/layout/radial4"/>
    <dgm:cxn modelId="{010414F2-3B8A-41BC-AA11-903F51F669EE}" srcId="{90FE179E-3EA7-451C-955C-44F8BC0D1ADD}" destId="{4A078414-3E60-4EB1-A504-947E3791F72A}" srcOrd="2" destOrd="0" parTransId="{EA6DFF7C-659E-4D45-9674-7D1398CCF377}" sibTransId="{CDAB6199-8593-455E-BA20-120C036D921C}"/>
    <dgm:cxn modelId="{9776C7F1-6CA8-4838-8862-2EA27E88825B}" type="presOf" srcId="{90FE179E-3EA7-451C-955C-44F8BC0D1ADD}" destId="{AA7CD489-E0B3-498D-9684-4BA00EF1E802}" srcOrd="0" destOrd="0" presId="urn:microsoft.com/office/officeart/2005/8/layout/radial4"/>
    <dgm:cxn modelId="{819C5073-D692-4EDB-B4C0-F1D24BA30B25}" type="presOf" srcId="{430E0916-3FB5-450E-8B7D-6085C4570D92}" destId="{DCEC2DC3-59A0-48B1-8BCF-FCE8EE7ECFC4}" srcOrd="0" destOrd="0" presId="urn:microsoft.com/office/officeart/2005/8/layout/radial4"/>
    <dgm:cxn modelId="{9C65817D-AF26-4815-88AC-D12990D2E1FA}" type="presOf" srcId="{8C27B03B-0CD7-420D-B8CA-4BA9F849CC57}" destId="{0DDF55DC-EBEE-430D-88FB-4029219D4588}" srcOrd="0" destOrd="0" presId="urn:microsoft.com/office/officeart/2005/8/layout/radial4"/>
    <dgm:cxn modelId="{62E97885-8D3C-4EF2-89CE-4B60ADAA45A8}" type="presParOf" srcId="{0DDF55DC-EBEE-430D-88FB-4029219D4588}" destId="{AA7CD489-E0B3-498D-9684-4BA00EF1E802}" srcOrd="0" destOrd="0" presId="urn:microsoft.com/office/officeart/2005/8/layout/radial4"/>
    <dgm:cxn modelId="{2A9C7C05-0A0E-490E-AD50-1B43F2BEE11D}" type="presParOf" srcId="{0DDF55DC-EBEE-430D-88FB-4029219D4588}" destId="{D82012C4-49A7-498A-B918-BBFB98F7FEDD}" srcOrd="1" destOrd="0" presId="urn:microsoft.com/office/officeart/2005/8/layout/radial4"/>
    <dgm:cxn modelId="{29CDFA67-F5C0-4D41-9754-7C42E3B6FEEA}" type="presParOf" srcId="{0DDF55DC-EBEE-430D-88FB-4029219D4588}" destId="{DCEC2DC3-59A0-48B1-8BCF-FCE8EE7ECFC4}" srcOrd="2" destOrd="0" presId="urn:microsoft.com/office/officeart/2005/8/layout/radial4"/>
    <dgm:cxn modelId="{3A38F88B-FB86-4E88-977F-964A9C712D74}" type="presParOf" srcId="{0DDF55DC-EBEE-430D-88FB-4029219D4588}" destId="{8AD5781C-1243-4257-8F96-000C3AC91358}" srcOrd="3" destOrd="0" presId="urn:microsoft.com/office/officeart/2005/8/layout/radial4"/>
    <dgm:cxn modelId="{CAC98499-5F13-4807-9F4E-5A155B5FE3F9}" type="presParOf" srcId="{0DDF55DC-EBEE-430D-88FB-4029219D4588}" destId="{423598A2-8567-47AC-990D-4ECD765A5F62}" srcOrd="4" destOrd="0" presId="urn:microsoft.com/office/officeart/2005/8/layout/radial4"/>
    <dgm:cxn modelId="{C345B883-778A-4B7A-A307-F74BC6F8C0AF}" type="presParOf" srcId="{0DDF55DC-EBEE-430D-88FB-4029219D4588}" destId="{A5704790-BA94-4231-AF16-E916083C865B}" srcOrd="5" destOrd="0" presId="urn:microsoft.com/office/officeart/2005/8/layout/radial4"/>
    <dgm:cxn modelId="{4743461B-9A9A-4AB0-9951-4E6D86C10828}" type="presParOf" srcId="{0DDF55DC-EBEE-430D-88FB-4029219D4588}" destId="{05F5052F-21A9-477B-A224-AA8063C1A5CE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News-Reader</a:t>
          </a:r>
        </a:p>
        <a:p>
          <a:r>
            <a:rPr lang="de-DE" sz="1100" dirty="0" smtClean="0"/>
            <a:t>Computerlesbare</a:t>
          </a:r>
        </a:p>
        <a:p>
          <a:r>
            <a:rPr lang="de-DE" sz="1100" dirty="0" smtClean="0"/>
            <a:t>Nachrichten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100" dirty="0" smtClean="0"/>
            <a:t>Short Term </a:t>
          </a:r>
          <a:r>
            <a:rPr lang="de-DE" sz="1100" dirty="0" err="1" smtClean="0"/>
            <a:t>Momentum</a:t>
          </a:r>
          <a:endParaRPr lang="de-DE" sz="1100" dirty="0" smtClean="0"/>
        </a:p>
        <a:p>
          <a:r>
            <a:rPr lang="de-DE" sz="1100" dirty="0" smtClean="0"/>
            <a:t>Direktionale Positionierung</a:t>
          </a:r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3CECDBB-06C7-41F0-9547-E2A6239B425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Frontrunning</a:t>
          </a:r>
          <a:r>
            <a:rPr lang="de-DE" sz="1100" dirty="0" smtClean="0"/>
            <a:t> </a:t>
          </a:r>
        </a:p>
        <a:p>
          <a:r>
            <a:rPr lang="de-DE" sz="1100" dirty="0" smtClean="0"/>
            <a:t>„Flash-</a:t>
          </a:r>
          <a:r>
            <a:rPr lang="de-DE" sz="1100" dirty="0" err="1" smtClean="0"/>
            <a:t>Trading</a:t>
          </a:r>
          <a:r>
            <a:rPr lang="de-DE" sz="1100" dirty="0" smtClean="0"/>
            <a:t>“</a:t>
          </a:r>
        </a:p>
        <a:p>
          <a:r>
            <a:rPr lang="de-DE" sz="1100" dirty="0" smtClean="0"/>
            <a:t>Latenz-Arbitrage</a:t>
          </a:r>
          <a:endParaRPr lang="de-DE" sz="1100" dirty="0"/>
        </a:p>
      </dgm:t>
    </dgm:pt>
    <dgm:pt modelId="{7B6456A3-76F5-4120-97DA-D0AF4C7DFEFA}" type="parTrans" cxnId="{E1960811-04D6-4100-B5D6-B99E5361B20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C5B949F-D854-4E60-A442-8C9C852F38E1}" type="sibTrans" cxnId="{E1960811-04D6-4100-B5D6-B99E5361B20E}">
      <dgm:prSet/>
      <dgm:spPr/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53864" custScaleY="73782" custLinFactNeighborX="8234" custLinFactNeighborY="-23377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ScaleY="97155" custRadScaleRad="96695" custRadScaleInc="-51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3" custScaleX="117651" custRadScaleRad="117087" custRadScaleInc="-336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5781C-1243-4257-8F96-000C3AC91358}" type="pres">
      <dgm:prSet presAssocID="{7B6456A3-76F5-4120-97DA-D0AF4C7DFEFA}" presName="parTrans" presStyleLbl="bgSibTrans2D1" presStyleIdx="2" presStyleCnt="3" custLinFactNeighborX="6620" custLinFactNeighborY="23262"/>
      <dgm:spPr/>
      <dgm:t>
        <a:bodyPr/>
        <a:lstStyle/>
        <a:p>
          <a:endParaRPr lang="de-DE"/>
        </a:p>
      </dgm:t>
    </dgm:pt>
    <dgm:pt modelId="{423598A2-8567-47AC-990D-4ECD765A5F62}" type="pres">
      <dgm:prSet presAssocID="{93CECDBB-06C7-41F0-9547-E2A6239B425A}" presName="node" presStyleLbl="node1" presStyleIdx="2" presStyleCnt="3" custRadScaleRad="60727" custRadScaleInc="-2675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32AAA2-85AF-4AE5-AAC0-EA0600326739}" type="presOf" srcId="{90FE179E-3EA7-451C-955C-44F8BC0D1ADD}" destId="{AA7CD489-E0B3-498D-9684-4BA00EF1E802}" srcOrd="0" destOrd="0" presId="urn:microsoft.com/office/officeart/2005/8/layout/radial4"/>
    <dgm:cxn modelId="{368CA848-2E96-4F70-88FD-386215C5CA64}" type="presOf" srcId="{7B6456A3-76F5-4120-97DA-D0AF4C7DFEFA}" destId="{8AD5781C-1243-4257-8F96-000C3AC91358}" srcOrd="0" destOrd="0" presId="urn:microsoft.com/office/officeart/2005/8/layout/radial4"/>
    <dgm:cxn modelId="{CBEACAFD-92ED-4CEC-9932-5F9AE60E5FF3}" type="presOf" srcId="{430E0916-3FB5-450E-8B7D-6085C4570D92}" destId="{DCEC2DC3-59A0-48B1-8BCF-FCE8EE7ECFC4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3A0E6EC2-7924-4244-BE2B-E58B8F32D49C}" type="presOf" srcId="{74CEAB52-949A-46C7-9513-F7CD23A0F8C0}" destId="{86CC28C4-4147-43D6-BA41-8B41A9534AF4}" srcOrd="0" destOrd="0" presId="urn:microsoft.com/office/officeart/2005/8/layout/radial4"/>
    <dgm:cxn modelId="{716DA35A-1C36-4BF4-BB9C-6E1B063B8FA9}" type="presOf" srcId="{C0F57240-2FCD-49C6-8DC3-D9666754C71D}" destId="{11F6CC96-39D9-40ED-8A61-54EB5DD1D193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E1960811-04D6-4100-B5D6-B99E5361B20E}" srcId="{90FE179E-3EA7-451C-955C-44F8BC0D1ADD}" destId="{93CECDBB-06C7-41F0-9547-E2A6239B425A}" srcOrd="2" destOrd="0" parTransId="{7B6456A3-76F5-4120-97DA-D0AF4C7DFEFA}" sibTransId="{9C5B949F-D854-4E60-A442-8C9C852F38E1}"/>
    <dgm:cxn modelId="{1047B92D-B484-439C-9617-B2D8953E0B35}" type="presOf" srcId="{8C27B03B-0CD7-420D-B8CA-4BA9F849CC57}" destId="{0DDF55DC-EBEE-430D-88FB-4029219D4588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A323245B-D3EA-4CF7-AAE3-857937F8C12C}" type="presOf" srcId="{D3D4AEA0-B10C-42DD-B381-D5861AAAB2D6}" destId="{D82012C4-49A7-498A-B918-BBFB98F7FEDD}" srcOrd="0" destOrd="0" presId="urn:microsoft.com/office/officeart/2005/8/layout/radial4"/>
    <dgm:cxn modelId="{987C77C2-60EB-4853-A637-58A651FDC713}" type="presOf" srcId="{93CECDBB-06C7-41F0-9547-E2A6239B425A}" destId="{423598A2-8567-47AC-990D-4ECD765A5F62}" srcOrd="0" destOrd="0" presId="urn:microsoft.com/office/officeart/2005/8/layout/radial4"/>
    <dgm:cxn modelId="{517C96A7-A6EE-473B-9FAA-3EE8E2B73384}" type="presParOf" srcId="{0DDF55DC-EBEE-430D-88FB-4029219D4588}" destId="{AA7CD489-E0B3-498D-9684-4BA00EF1E802}" srcOrd="0" destOrd="0" presId="urn:microsoft.com/office/officeart/2005/8/layout/radial4"/>
    <dgm:cxn modelId="{2302FCF0-15F4-4587-B530-CACEB6425CC5}" type="presParOf" srcId="{0DDF55DC-EBEE-430D-88FB-4029219D4588}" destId="{D82012C4-49A7-498A-B918-BBFB98F7FEDD}" srcOrd="1" destOrd="0" presId="urn:microsoft.com/office/officeart/2005/8/layout/radial4"/>
    <dgm:cxn modelId="{920B73D7-A3AE-40BA-8D93-0594D39B43C4}" type="presParOf" srcId="{0DDF55DC-EBEE-430D-88FB-4029219D4588}" destId="{DCEC2DC3-59A0-48B1-8BCF-FCE8EE7ECFC4}" srcOrd="2" destOrd="0" presId="urn:microsoft.com/office/officeart/2005/8/layout/radial4"/>
    <dgm:cxn modelId="{2FDC11D0-A348-4585-A69F-2DF0A8369B8D}" type="presParOf" srcId="{0DDF55DC-EBEE-430D-88FB-4029219D4588}" destId="{11F6CC96-39D9-40ED-8A61-54EB5DD1D193}" srcOrd="3" destOrd="0" presId="urn:microsoft.com/office/officeart/2005/8/layout/radial4"/>
    <dgm:cxn modelId="{0E4B1FE8-C832-40C8-A287-289FF6B73EB6}" type="presParOf" srcId="{0DDF55DC-EBEE-430D-88FB-4029219D4588}" destId="{86CC28C4-4147-43D6-BA41-8B41A9534AF4}" srcOrd="4" destOrd="0" presId="urn:microsoft.com/office/officeart/2005/8/layout/radial4"/>
    <dgm:cxn modelId="{970D87A1-F5EF-4E45-A779-7621A9A2ACA9}" type="presParOf" srcId="{0DDF55DC-EBEE-430D-88FB-4029219D4588}" destId="{8AD5781C-1243-4257-8F96-000C3AC91358}" srcOrd="5" destOrd="0" presId="urn:microsoft.com/office/officeart/2005/8/layout/radial4"/>
    <dgm:cxn modelId="{409B51FE-8B27-4996-9085-3E099AC69BC2}" type="presParOf" srcId="{0DDF55DC-EBEE-430D-88FB-4029219D4588}" destId="{423598A2-8567-47AC-990D-4ECD765A5F62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 err="1" smtClean="0"/>
            <a:t>Quotematching</a:t>
          </a:r>
          <a:endParaRPr lang="de-DE" dirty="0" smtClean="0"/>
        </a:p>
        <a:p>
          <a:r>
            <a:rPr lang="de-DE" dirty="0" smtClean="0"/>
            <a:t>„</a:t>
          </a:r>
          <a:r>
            <a:rPr lang="de-DE" dirty="0" err="1" smtClean="0"/>
            <a:t>Dranheften</a:t>
          </a:r>
          <a:r>
            <a:rPr lang="de-DE" dirty="0" smtClean="0"/>
            <a:t>“ an große Orders</a:t>
          </a:r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dirty="0" err="1" smtClean="0"/>
            <a:t>Pinging</a:t>
          </a:r>
          <a:endParaRPr lang="de-DE" dirty="0" smtClean="0"/>
        </a:p>
        <a:p>
          <a:r>
            <a:rPr lang="de-DE" dirty="0" smtClean="0"/>
            <a:t>Erkundung des Orderbuchs mit kleinen Ordern</a:t>
          </a:r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445BD852-8AC4-4874-AAD1-1887B4F53F31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dirty="0" err="1" smtClean="0"/>
            <a:t>Sniping</a:t>
          </a:r>
          <a:endParaRPr lang="de-DE" dirty="0" smtClean="0"/>
        </a:p>
        <a:p>
          <a:r>
            <a:rPr lang="de-DE" dirty="0" smtClean="0"/>
            <a:t>Fortlaufendes Versenden von Ordern um Limits zu erkennen</a:t>
          </a:r>
          <a:endParaRPr lang="de-DE" dirty="0"/>
        </a:p>
      </dgm:t>
    </dgm:pt>
    <dgm:pt modelId="{025563D7-C267-47DD-8174-19EF32AE8AB4}" type="parTrans" cxnId="{07CC95B4-E188-4EF2-8939-A507CE8D539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37CA7874-7690-4B1B-8511-6411B6E6E4EA}" type="sibTrans" cxnId="{07CC95B4-E188-4EF2-8939-A507CE8D539B}">
      <dgm:prSet/>
      <dgm:spPr/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40571" custScaleY="47258" custLinFactNeighborX="-13280" custLinFactNeighborY="-39982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 custLinFactNeighborX="2954" custLinFactNeighborY="37566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RadScaleRad="23174" custRadScaleInc="-423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3" custLinFactNeighborX="9576" custLinFactNeighborY="-17640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3" custRadScaleRad="133025" custRadScaleInc="623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D4C36C-8330-4722-B3AC-2FC82A594A15}" type="pres">
      <dgm:prSet presAssocID="{025563D7-C267-47DD-8174-19EF32AE8AB4}" presName="parTrans" presStyleLbl="bgSibTrans2D1" presStyleIdx="2" presStyleCnt="3" custLinFactNeighborX="4284" custLinFactNeighborY="17338"/>
      <dgm:spPr/>
      <dgm:t>
        <a:bodyPr/>
        <a:lstStyle/>
        <a:p>
          <a:endParaRPr lang="de-DE"/>
        </a:p>
      </dgm:t>
    </dgm:pt>
    <dgm:pt modelId="{A3121288-E6BC-493F-BB4A-94CBB5AE8F18}" type="pres">
      <dgm:prSet presAssocID="{445BD852-8AC4-4874-AAD1-1887B4F53F31}" presName="node" presStyleLbl="node1" presStyleIdx="2" presStyleCnt="3" custRadScaleRad="84302" custRadScaleInc="337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1BD6C29-4EB3-4F80-8800-4ABE68FE2286}" type="presOf" srcId="{445BD852-8AC4-4874-AAD1-1887B4F53F31}" destId="{A3121288-E6BC-493F-BB4A-94CBB5AE8F18}" srcOrd="0" destOrd="0" presId="urn:microsoft.com/office/officeart/2005/8/layout/radial4"/>
    <dgm:cxn modelId="{7F53B27D-F3A0-4CA1-9A02-941F5C9F5647}" type="presOf" srcId="{74CEAB52-949A-46C7-9513-F7CD23A0F8C0}" destId="{86CC28C4-4147-43D6-BA41-8B41A9534AF4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07CC95B4-E188-4EF2-8939-A507CE8D539B}" srcId="{90FE179E-3EA7-451C-955C-44F8BC0D1ADD}" destId="{445BD852-8AC4-4874-AAD1-1887B4F53F31}" srcOrd="2" destOrd="0" parTransId="{025563D7-C267-47DD-8174-19EF32AE8AB4}" sibTransId="{37CA7874-7690-4B1B-8511-6411B6E6E4EA}"/>
    <dgm:cxn modelId="{75F82ADA-68CF-4894-A382-11EBF4FAD4A0}" type="presOf" srcId="{90FE179E-3EA7-451C-955C-44F8BC0D1ADD}" destId="{AA7CD489-E0B3-498D-9684-4BA00EF1E802}" srcOrd="0" destOrd="0" presId="urn:microsoft.com/office/officeart/2005/8/layout/radial4"/>
    <dgm:cxn modelId="{D3ADA735-2349-48E4-89E0-4331B3DB386A}" type="presOf" srcId="{8C27B03B-0CD7-420D-B8CA-4BA9F849CC57}" destId="{0DDF55DC-EBEE-430D-88FB-4029219D4588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8E4B81A0-B639-448A-AF7D-60E9505ADAAC}" type="presOf" srcId="{D3D4AEA0-B10C-42DD-B381-D5861AAAB2D6}" destId="{D82012C4-49A7-498A-B918-BBFB98F7FEDD}" srcOrd="0" destOrd="0" presId="urn:microsoft.com/office/officeart/2005/8/layout/radial4"/>
    <dgm:cxn modelId="{3812D6E9-0E3E-4E01-BC4A-54E19E1858EB}" type="presOf" srcId="{C0F57240-2FCD-49C6-8DC3-D9666754C71D}" destId="{11F6CC96-39D9-40ED-8A61-54EB5DD1D193}" srcOrd="0" destOrd="0" presId="urn:microsoft.com/office/officeart/2005/8/layout/radial4"/>
    <dgm:cxn modelId="{FF3D9156-BF49-4D3C-BD85-9E2D80EBF663}" type="presOf" srcId="{430E0916-3FB5-450E-8B7D-6085C4570D92}" destId="{DCEC2DC3-59A0-48B1-8BCF-FCE8EE7ECFC4}" srcOrd="0" destOrd="0" presId="urn:microsoft.com/office/officeart/2005/8/layout/radial4"/>
    <dgm:cxn modelId="{D7A42BDF-13FE-48FE-A2CC-765211FEE91E}" type="presOf" srcId="{025563D7-C267-47DD-8174-19EF32AE8AB4}" destId="{FED4C36C-8330-4722-B3AC-2FC82A594A15}" srcOrd="0" destOrd="0" presId="urn:microsoft.com/office/officeart/2005/8/layout/radial4"/>
    <dgm:cxn modelId="{7EE6A3E7-C6AC-4866-8454-5F31B714CF44}" type="presParOf" srcId="{0DDF55DC-EBEE-430D-88FB-4029219D4588}" destId="{AA7CD489-E0B3-498D-9684-4BA00EF1E802}" srcOrd="0" destOrd="0" presId="urn:microsoft.com/office/officeart/2005/8/layout/radial4"/>
    <dgm:cxn modelId="{95F45A5E-C3B7-41A8-A938-FE5F8039E7F7}" type="presParOf" srcId="{0DDF55DC-EBEE-430D-88FB-4029219D4588}" destId="{D82012C4-49A7-498A-B918-BBFB98F7FEDD}" srcOrd="1" destOrd="0" presId="urn:microsoft.com/office/officeart/2005/8/layout/radial4"/>
    <dgm:cxn modelId="{30DE345F-65DA-4FF7-A388-7F62548DD62F}" type="presParOf" srcId="{0DDF55DC-EBEE-430D-88FB-4029219D4588}" destId="{DCEC2DC3-59A0-48B1-8BCF-FCE8EE7ECFC4}" srcOrd="2" destOrd="0" presId="urn:microsoft.com/office/officeart/2005/8/layout/radial4"/>
    <dgm:cxn modelId="{F754F2CE-166C-43CA-B541-671DADB11760}" type="presParOf" srcId="{0DDF55DC-EBEE-430D-88FB-4029219D4588}" destId="{11F6CC96-39D9-40ED-8A61-54EB5DD1D193}" srcOrd="3" destOrd="0" presId="urn:microsoft.com/office/officeart/2005/8/layout/radial4"/>
    <dgm:cxn modelId="{AB1D7BCD-DFFA-49D9-9F18-ACD30F07750D}" type="presParOf" srcId="{0DDF55DC-EBEE-430D-88FB-4029219D4588}" destId="{86CC28C4-4147-43D6-BA41-8B41A9534AF4}" srcOrd="4" destOrd="0" presId="urn:microsoft.com/office/officeart/2005/8/layout/radial4"/>
    <dgm:cxn modelId="{5BD32AB3-5F03-4A41-B22D-3DFF64EE1DDD}" type="presParOf" srcId="{0DDF55DC-EBEE-430D-88FB-4029219D4588}" destId="{FED4C36C-8330-4722-B3AC-2FC82A594A15}" srcOrd="5" destOrd="0" presId="urn:microsoft.com/office/officeart/2005/8/layout/radial4"/>
    <dgm:cxn modelId="{581585FC-8B0F-437C-B094-D2041E9B39C5}" type="presParOf" srcId="{0DDF55DC-EBEE-430D-88FB-4029219D4588}" destId="{A3121288-E6BC-493F-BB4A-94CBB5AE8F18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F22F8A1-8EAB-4C35-BFB0-532885956CA3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57742EB-EADA-420E-9E43-660FAD40360A}">
      <dgm:prSet phldrT="[Text]" custT="1"/>
      <dgm:spPr/>
      <dgm:t>
        <a:bodyPr/>
        <a:lstStyle/>
        <a:p>
          <a:r>
            <a:rPr lang="de-DE" sz="1100" b="1" dirty="0" smtClean="0"/>
            <a:t>HFT</a:t>
          </a:r>
        </a:p>
        <a:p>
          <a:r>
            <a:rPr lang="de-DE" sz="1100" b="1" dirty="0" smtClean="0"/>
            <a:t>Strategien</a:t>
          </a:r>
          <a:endParaRPr lang="de-DE" sz="1100" b="1" dirty="0"/>
        </a:p>
      </dgm:t>
    </dgm:pt>
    <dgm:pt modelId="{BEA3E9B6-5B9F-4A9A-BE51-FAD862D616E8}" type="parTrans" cxnId="{7D0FB02A-E0A0-47EF-9FF1-390B5432B8B7}">
      <dgm:prSet/>
      <dgm:spPr/>
      <dgm:t>
        <a:bodyPr/>
        <a:lstStyle/>
        <a:p>
          <a:endParaRPr lang="de-DE"/>
        </a:p>
      </dgm:t>
    </dgm:pt>
    <dgm:pt modelId="{3A2FB4F9-65BB-442F-9D29-BF74DF8829AD}" type="sibTrans" cxnId="{7D0FB02A-E0A0-47EF-9FF1-390B5432B8B7}">
      <dgm:prSet/>
      <dgm:spPr/>
      <dgm:t>
        <a:bodyPr/>
        <a:lstStyle/>
        <a:p>
          <a:endParaRPr lang="de-DE"/>
        </a:p>
      </dgm:t>
    </dgm:pt>
    <dgm:pt modelId="{54A5E25B-09EC-48DA-A355-B114B1D49792}">
      <dgm:prSet phldrT="[Text]"/>
      <dgm:spPr/>
      <dgm:t>
        <a:bodyPr/>
        <a:lstStyle/>
        <a:p>
          <a:r>
            <a:rPr lang="de-DE" b="0" dirty="0" smtClean="0"/>
            <a:t>Liquiditäts-</a:t>
          </a:r>
        </a:p>
        <a:p>
          <a:r>
            <a:rPr lang="de-DE" b="0" dirty="0" smtClean="0"/>
            <a:t>Bereitstellung</a:t>
          </a:r>
        </a:p>
        <a:p>
          <a:r>
            <a:rPr lang="de-DE" b="0" dirty="0" smtClean="0"/>
            <a:t>Market Making</a:t>
          </a:r>
          <a:endParaRPr lang="de-DE" b="0" dirty="0"/>
        </a:p>
      </dgm:t>
    </dgm:pt>
    <dgm:pt modelId="{2660D695-16FB-4F36-8541-F701A0F21655}" type="parTrans" cxnId="{0A63FA6D-804F-48C1-A0DD-F23F148DFA16}">
      <dgm:prSet/>
      <dgm:spPr/>
      <dgm:t>
        <a:bodyPr/>
        <a:lstStyle/>
        <a:p>
          <a:endParaRPr lang="de-DE"/>
        </a:p>
      </dgm:t>
    </dgm:pt>
    <dgm:pt modelId="{78C3E693-4FB5-4592-8955-FD76C687EF68}" type="sibTrans" cxnId="{0A63FA6D-804F-48C1-A0DD-F23F148DFA16}">
      <dgm:prSet/>
      <dgm:spPr/>
      <dgm:t>
        <a:bodyPr/>
        <a:lstStyle/>
        <a:p>
          <a:endParaRPr lang="de-DE"/>
        </a:p>
      </dgm:t>
    </dgm:pt>
    <dgm:pt modelId="{36503EE2-791F-4E27-B3DF-4693E4BA6B95}">
      <dgm:prSet phldrT="[Text]"/>
      <dgm:spPr/>
      <dgm:t>
        <a:bodyPr/>
        <a:lstStyle/>
        <a:p>
          <a:r>
            <a:rPr lang="de-DE" dirty="0" smtClean="0"/>
            <a:t>Statistische Arbitrage</a:t>
          </a:r>
          <a:endParaRPr lang="de-DE" dirty="0"/>
        </a:p>
      </dgm:t>
    </dgm:pt>
    <dgm:pt modelId="{360D4661-B4F1-4673-A4DE-88F632676389}" type="parTrans" cxnId="{A8C00BF3-941D-44BF-803E-98F1B05C455A}">
      <dgm:prSet/>
      <dgm:spPr/>
      <dgm:t>
        <a:bodyPr/>
        <a:lstStyle/>
        <a:p>
          <a:endParaRPr lang="de-DE"/>
        </a:p>
      </dgm:t>
    </dgm:pt>
    <dgm:pt modelId="{EA338ED5-F583-4F8E-B045-49204B029823}" type="sibTrans" cxnId="{A8C00BF3-941D-44BF-803E-98F1B05C455A}">
      <dgm:prSet/>
      <dgm:spPr/>
      <dgm:t>
        <a:bodyPr/>
        <a:lstStyle/>
        <a:p>
          <a:endParaRPr lang="de-DE"/>
        </a:p>
      </dgm:t>
    </dgm:pt>
    <dgm:pt modelId="{658F533A-2C75-4F3B-B99D-E60C40824FAB}">
      <dgm:prSet phldrT="[Text]"/>
      <dgm:spPr/>
      <dgm:t>
        <a:bodyPr/>
        <a:lstStyle/>
        <a:p>
          <a:r>
            <a:rPr lang="de-DE" dirty="0" smtClean="0"/>
            <a:t>Liquiditäts-</a:t>
          </a:r>
        </a:p>
        <a:p>
          <a:r>
            <a:rPr lang="de-DE" dirty="0" smtClean="0"/>
            <a:t>suche</a:t>
          </a:r>
          <a:endParaRPr lang="de-DE" dirty="0"/>
        </a:p>
      </dgm:t>
    </dgm:pt>
    <dgm:pt modelId="{69E0E258-A3E7-4962-85FB-32D8DA6AF4C2}" type="parTrans" cxnId="{69A57847-9027-42AB-A575-0EBB0EBA4117}">
      <dgm:prSet/>
      <dgm:spPr/>
      <dgm:t>
        <a:bodyPr/>
        <a:lstStyle/>
        <a:p>
          <a:endParaRPr lang="de-DE"/>
        </a:p>
      </dgm:t>
    </dgm:pt>
    <dgm:pt modelId="{51B64003-4ADD-4155-9CF9-D06EFC4E5B2A}" type="sibTrans" cxnId="{69A57847-9027-42AB-A575-0EBB0EBA4117}">
      <dgm:prSet/>
      <dgm:spPr/>
      <dgm:t>
        <a:bodyPr/>
        <a:lstStyle/>
        <a:p>
          <a:endParaRPr lang="de-DE"/>
        </a:p>
      </dgm:t>
    </dgm:pt>
    <dgm:pt modelId="{F0EFF279-1CD0-4146-A771-CE940BA935AD}">
      <dgm:prSet phldrT="[Text]"/>
      <dgm:spPr/>
      <dgm:t>
        <a:bodyPr/>
        <a:lstStyle/>
        <a:p>
          <a:r>
            <a:rPr lang="de-DE" dirty="0" smtClean="0"/>
            <a:t>Kurs-</a:t>
          </a:r>
          <a:r>
            <a:rPr lang="de-DE" dirty="0" err="1" smtClean="0"/>
            <a:t>manipulation</a:t>
          </a:r>
          <a:endParaRPr lang="de-DE" dirty="0"/>
        </a:p>
      </dgm:t>
    </dgm:pt>
    <dgm:pt modelId="{49002878-ED2D-4FCC-B759-582A1F6F6975}" type="parTrans" cxnId="{0896DBB4-7C25-4A30-B9B9-35E6D8E3BAC4}">
      <dgm:prSet/>
      <dgm:spPr/>
      <dgm:t>
        <a:bodyPr/>
        <a:lstStyle/>
        <a:p>
          <a:endParaRPr lang="de-DE"/>
        </a:p>
      </dgm:t>
    </dgm:pt>
    <dgm:pt modelId="{C46CD67B-72DD-4642-8CCE-A90586093321}" type="sibTrans" cxnId="{0896DBB4-7C25-4A30-B9B9-35E6D8E3BAC4}">
      <dgm:prSet/>
      <dgm:spPr/>
      <dgm:t>
        <a:bodyPr/>
        <a:lstStyle/>
        <a:p>
          <a:endParaRPr lang="de-DE"/>
        </a:p>
      </dgm:t>
    </dgm:pt>
    <dgm:pt modelId="{16C174A5-658F-4765-AF40-1FD1CC9629EE}">
      <dgm:prSet phldrT="[Text]"/>
      <dgm:spPr/>
      <dgm:t>
        <a:bodyPr/>
        <a:lstStyle/>
        <a:p>
          <a:r>
            <a:rPr lang="de-DE" dirty="0" smtClean="0"/>
            <a:t>Sonstige</a:t>
          </a:r>
          <a:endParaRPr lang="de-DE" dirty="0"/>
        </a:p>
      </dgm:t>
    </dgm:pt>
    <dgm:pt modelId="{D9AD63D9-8348-46E5-8626-AD68D1AA9C0F}" type="parTrans" cxnId="{DF6B8D97-5A07-4E1F-BF2E-4B7E35114BBD}">
      <dgm:prSet/>
      <dgm:spPr/>
      <dgm:t>
        <a:bodyPr/>
        <a:lstStyle/>
        <a:p>
          <a:endParaRPr lang="de-DE"/>
        </a:p>
      </dgm:t>
    </dgm:pt>
    <dgm:pt modelId="{06826005-4083-4D6A-BB17-C8806133D33A}" type="sibTrans" cxnId="{DF6B8D97-5A07-4E1F-BF2E-4B7E35114BBD}">
      <dgm:prSet/>
      <dgm:spPr/>
      <dgm:t>
        <a:bodyPr/>
        <a:lstStyle/>
        <a:p>
          <a:endParaRPr lang="de-DE"/>
        </a:p>
      </dgm:t>
    </dgm:pt>
    <dgm:pt modelId="{91ED9EAC-D831-4799-9760-AA829F979725}" type="pres">
      <dgm:prSet presAssocID="{1F22F8A1-8EAB-4C35-BFB0-532885956C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5204133-62E7-4794-A24F-D49A9002AF16}" type="pres">
      <dgm:prSet presAssocID="{E57742EB-EADA-420E-9E43-660FAD40360A}" presName="centerShape" presStyleLbl="node0" presStyleIdx="0" presStyleCnt="1" custScaleX="95961" custScaleY="90596"/>
      <dgm:spPr/>
      <dgm:t>
        <a:bodyPr/>
        <a:lstStyle/>
        <a:p>
          <a:endParaRPr lang="de-DE"/>
        </a:p>
      </dgm:t>
    </dgm:pt>
    <dgm:pt modelId="{303008C5-9140-4F40-99CC-8996793EF12F}" type="pres">
      <dgm:prSet presAssocID="{2660D695-16FB-4F36-8541-F701A0F21655}" presName="parTrans" presStyleLbl="sibTrans2D1" presStyleIdx="0" presStyleCnt="5"/>
      <dgm:spPr/>
      <dgm:t>
        <a:bodyPr/>
        <a:lstStyle/>
        <a:p>
          <a:endParaRPr lang="de-DE"/>
        </a:p>
      </dgm:t>
    </dgm:pt>
    <dgm:pt modelId="{54D02352-4EA4-494A-90D0-10ADACEAC40E}" type="pres">
      <dgm:prSet presAssocID="{2660D695-16FB-4F36-8541-F701A0F21655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573A2059-0883-4130-B965-F2C1D8D3E15E}" type="pres">
      <dgm:prSet presAssocID="{54A5E25B-09EC-48DA-A355-B114B1D497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D772DC-3A51-4C5F-B9BA-86D08EA51D99}" type="pres">
      <dgm:prSet presAssocID="{360D4661-B4F1-4673-A4DE-88F632676389}" presName="parTrans" presStyleLbl="sibTrans2D1" presStyleIdx="1" presStyleCnt="5"/>
      <dgm:spPr/>
      <dgm:t>
        <a:bodyPr/>
        <a:lstStyle/>
        <a:p>
          <a:endParaRPr lang="de-DE"/>
        </a:p>
      </dgm:t>
    </dgm:pt>
    <dgm:pt modelId="{79869609-F488-4378-8AAD-037F10467F9C}" type="pres">
      <dgm:prSet presAssocID="{360D4661-B4F1-4673-A4DE-88F632676389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D30DAC4B-1F07-45E8-A380-D715E73FF1A6}" type="pres">
      <dgm:prSet presAssocID="{36503EE2-791F-4E27-B3DF-4693E4BA6B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3E9539-7BA4-4C1A-89F8-3CB493259F95}" type="pres">
      <dgm:prSet presAssocID="{69E0E258-A3E7-4962-85FB-32D8DA6AF4C2}" presName="parTrans" presStyleLbl="sibTrans2D1" presStyleIdx="2" presStyleCnt="5"/>
      <dgm:spPr/>
      <dgm:t>
        <a:bodyPr/>
        <a:lstStyle/>
        <a:p>
          <a:endParaRPr lang="de-DE"/>
        </a:p>
      </dgm:t>
    </dgm:pt>
    <dgm:pt modelId="{C44C2610-1B9D-4DBF-8915-998AC655119E}" type="pres">
      <dgm:prSet presAssocID="{69E0E258-A3E7-4962-85FB-32D8DA6AF4C2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38C91D70-92AA-4089-B892-B5F4E678D363}" type="pres">
      <dgm:prSet presAssocID="{658F533A-2C75-4F3B-B99D-E60C40824F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C2CBEE-17C2-460E-A883-171D7872F4F0}" type="pres">
      <dgm:prSet presAssocID="{49002878-ED2D-4FCC-B759-582A1F6F6975}" presName="parTrans" presStyleLbl="sibTrans2D1" presStyleIdx="3" presStyleCnt="5"/>
      <dgm:spPr/>
      <dgm:t>
        <a:bodyPr/>
        <a:lstStyle/>
        <a:p>
          <a:endParaRPr lang="de-DE"/>
        </a:p>
      </dgm:t>
    </dgm:pt>
    <dgm:pt modelId="{CC82EB8F-D3EC-4505-B0E2-6715D64ED4E7}" type="pres">
      <dgm:prSet presAssocID="{49002878-ED2D-4FCC-B759-582A1F6F6975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FC780F93-4C6A-438B-9C78-501A46420096}" type="pres">
      <dgm:prSet presAssocID="{F0EFF279-1CD0-4146-A771-CE940BA935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992332-673B-45EC-951A-FC01A6E61ED5}" type="pres">
      <dgm:prSet presAssocID="{D9AD63D9-8348-46E5-8626-AD68D1AA9C0F}" presName="parTrans" presStyleLbl="sibTrans2D1" presStyleIdx="4" presStyleCnt="5"/>
      <dgm:spPr/>
      <dgm:t>
        <a:bodyPr/>
        <a:lstStyle/>
        <a:p>
          <a:endParaRPr lang="de-DE"/>
        </a:p>
      </dgm:t>
    </dgm:pt>
    <dgm:pt modelId="{D08FA367-147A-417B-83C2-B5B32546FD27}" type="pres">
      <dgm:prSet presAssocID="{D9AD63D9-8348-46E5-8626-AD68D1AA9C0F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DC7F7E6C-A3E7-4D1A-A765-C078B33835FD}" type="pres">
      <dgm:prSet presAssocID="{16C174A5-658F-4765-AF40-1FD1CC9629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A63FA6D-804F-48C1-A0DD-F23F148DFA16}" srcId="{E57742EB-EADA-420E-9E43-660FAD40360A}" destId="{54A5E25B-09EC-48DA-A355-B114B1D49792}" srcOrd="0" destOrd="0" parTransId="{2660D695-16FB-4F36-8541-F701A0F21655}" sibTransId="{78C3E693-4FB5-4592-8955-FD76C687EF68}"/>
    <dgm:cxn modelId="{49BD42DF-76C6-4FF8-9A16-BB0DEBA4EC3A}" type="presOf" srcId="{360D4661-B4F1-4673-A4DE-88F632676389}" destId="{79869609-F488-4378-8AAD-037F10467F9C}" srcOrd="1" destOrd="0" presId="urn:microsoft.com/office/officeart/2005/8/layout/radial5"/>
    <dgm:cxn modelId="{DF6B8D97-5A07-4E1F-BF2E-4B7E35114BBD}" srcId="{E57742EB-EADA-420E-9E43-660FAD40360A}" destId="{16C174A5-658F-4765-AF40-1FD1CC9629EE}" srcOrd="4" destOrd="0" parTransId="{D9AD63D9-8348-46E5-8626-AD68D1AA9C0F}" sibTransId="{06826005-4083-4D6A-BB17-C8806133D33A}"/>
    <dgm:cxn modelId="{9E0803B0-C22E-4C9A-A0AE-5ACF03C479FB}" type="presOf" srcId="{69E0E258-A3E7-4962-85FB-32D8DA6AF4C2}" destId="{C44C2610-1B9D-4DBF-8915-998AC655119E}" srcOrd="1" destOrd="0" presId="urn:microsoft.com/office/officeart/2005/8/layout/radial5"/>
    <dgm:cxn modelId="{124CFACA-57B1-48DA-82DD-E93B364F73C8}" type="presOf" srcId="{2660D695-16FB-4F36-8541-F701A0F21655}" destId="{303008C5-9140-4F40-99CC-8996793EF12F}" srcOrd="0" destOrd="0" presId="urn:microsoft.com/office/officeart/2005/8/layout/radial5"/>
    <dgm:cxn modelId="{044D0479-F2E6-483A-A0BB-664A81C59D30}" type="presOf" srcId="{16C174A5-658F-4765-AF40-1FD1CC9629EE}" destId="{DC7F7E6C-A3E7-4D1A-A765-C078B33835FD}" srcOrd="0" destOrd="0" presId="urn:microsoft.com/office/officeart/2005/8/layout/radial5"/>
    <dgm:cxn modelId="{7D0FB02A-E0A0-47EF-9FF1-390B5432B8B7}" srcId="{1F22F8A1-8EAB-4C35-BFB0-532885956CA3}" destId="{E57742EB-EADA-420E-9E43-660FAD40360A}" srcOrd="0" destOrd="0" parTransId="{BEA3E9B6-5B9F-4A9A-BE51-FAD862D616E8}" sibTransId="{3A2FB4F9-65BB-442F-9D29-BF74DF8829AD}"/>
    <dgm:cxn modelId="{89E06B13-736F-4648-90F6-B02FC89A8AD0}" type="presOf" srcId="{1F22F8A1-8EAB-4C35-BFB0-532885956CA3}" destId="{91ED9EAC-D831-4799-9760-AA829F979725}" srcOrd="0" destOrd="0" presId="urn:microsoft.com/office/officeart/2005/8/layout/radial5"/>
    <dgm:cxn modelId="{45360166-DF42-4ED8-B1B7-67032779FD75}" type="presOf" srcId="{2660D695-16FB-4F36-8541-F701A0F21655}" destId="{54D02352-4EA4-494A-90D0-10ADACEAC40E}" srcOrd="1" destOrd="0" presId="urn:microsoft.com/office/officeart/2005/8/layout/radial5"/>
    <dgm:cxn modelId="{D2EDB83F-5BC8-49E8-A64D-3F08925FDA81}" type="presOf" srcId="{D9AD63D9-8348-46E5-8626-AD68D1AA9C0F}" destId="{D08FA367-147A-417B-83C2-B5B32546FD27}" srcOrd="1" destOrd="0" presId="urn:microsoft.com/office/officeart/2005/8/layout/radial5"/>
    <dgm:cxn modelId="{69A57847-9027-42AB-A575-0EBB0EBA4117}" srcId="{E57742EB-EADA-420E-9E43-660FAD40360A}" destId="{658F533A-2C75-4F3B-B99D-E60C40824FAB}" srcOrd="2" destOrd="0" parTransId="{69E0E258-A3E7-4962-85FB-32D8DA6AF4C2}" sibTransId="{51B64003-4ADD-4155-9CF9-D06EFC4E5B2A}"/>
    <dgm:cxn modelId="{A8C00BF3-941D-44BF-803E-98F1B05C455A}" srcId="{E57742EB-EADA-420E-9E43-660FAD40360A}" destId="{36503EE2-791F-4E27-B3DF-4693E4BA6B95}" srcOrd="1" destOrd="0" parTransId="{360D4661-B4F1-4673-A4DE-88F632676389}" sibTransId="{EA338ED5-F583-4F8E-B045-49204B029823}"/>
    <dgm:cxn modelId="{AB548444-9885-45C6-800A-8958DA56D754}" type="presOf" srcId="{49002878-ED2D-4FCC-B759-582A1F6F6975}" destId="{CC82EB8F-D3EC-4505-B0E2-6715D64ED4E7}" srcOrd="1" destOrd="0" presId="urn:microsoft.com/office/officeart/2005/8/layout/radial5"/>
    <dgm:cxn modelId="{ADCFC3BD-F87F-4262-BE50-712BF6A2279C}" type="presOf" srcId="{360D4661-B4F1-4673-A4DE-88F632676389}" destId="{6AD772DC-3A51-4C5F-B9BA-86D08EA51D99}" srcOrd="0" destOrd="0" presId="urn:microsoft.com/office/officeart/2005/8/layout/radial5"/>
    <dgm:cxn modelId="{488F0543-D8D3-47B6-82F5-8021AE84F791}" type="presOf" srcId="{E57742EB-EADA-420E-9E43-660FAD40360A}" destId="{85204133-62E7-4794-A24F-D49A9002AF16}" srcOrd="0" destOrd="0" presId="urn:microsoft.com/office/officeart/2005/8/layout/radial5"/>
    <dgm:cxn modelId="{02B40026-43EC-4F81-94C3-3F324D94E3B3}" type="presOf" srcId="{D9AD63D9-8348-46E5-8626-AD68D1AA9C0F}" destId="{AC992332-673B-45EC-951A-FC01A6E61ED5}" srcOrd="0" destOrd="0" presId="urn:microsoft.com/office/officeart/2005/8/layout/radial5"/>
    <dgm:cxn modelId="{EA16683A-1D1A-4B5A-9C41-290FDD1AB6CF}" type="presOf" srcId="{54A5E25B-09EC-48DA-A355-B114B1D49792}" destId="{573A2059-0883-4130-B965-F2C1D8D3E15E}" srcOrd="0" destOrd="0" presId="urn:microsoft.com/office/officeart/2005/8/layout/radial5"/>
    <dgm:cxn modelId="{0896DBB4-7C25-4A30-B9B9-35E6D8E3BAC4}" srcId="{E57742EB-EADA-420E-9E43-660FAD40360A}" destId="{F0EFF279-1CD0-4146-A771-CE940BA935AD}" srcOrd="3" destOrd="0" parTransId="{49002878-ED2D-4FCC-B759-582A1F6F6975}" sibTransId="{C46CD67B-72DD-4642-8CCE-A90586093321}"/>
    <dgm:cxn modelId="{8463588A-111E-4B5D-98DB-0AC303DA8ACD}" type="presOf" srcId="{36503EE2-791F-4E27-B3DF-4693E4BA6B95}" destId="{D30DAC4B-1F07-45E8-A380-D715E73FF1A6}" srcOrd="0" destOrd="0" presId="urn:microsoft.com/office/officeart/2005/8/layout/radial5"/>
    <dgm:cxn modelId="{3885B93C-E5BA-418A-A140-DD54E869F4DB}" type="presOf" srcId="{49002878-ED2D-4FCC-B759-582A1F6F6975}" destId="{79C2CBEE-17C2-460E-A883-171D7872F4F0}" srcOrd="0" destOrd="0" presId="urn:microsoft.com/office/officeart/2005/8/layout/radial5"/>
    <dgm:cxn modelId="{DC975F40-686A-45A6-B6E4-1B9866D36CDC}" type="presOf" srcId="{658F533A-2C75-4F3B-B99D-E60C40824FAB}" destId="{38C91D70-92AA-4089-B892-B5F4E678D363}" srcOrd="0" destOrd="0" presId="urn:microsoft.com/office/officeart/2005/8/layout/radial5"/>
    <dgm:cxn modelId="{A64A776C-5777-4883-9973-AB792B6B120D}" type="presOf" srcId="{69E0E258-A3E7-4962-85FB-32D8DA6AF4C2}" destId="{473E9539-7BA4-4C1A-89F8-3CB493259F95}" srcOrd="0" destOrd="0" presId="urn:microsoft.com/office/officeart/2005/8/layout/radial5"/>
    <dgm:cxn modelId="{F3AD1E23-1B41-41BB-B7DB-899F0870FC98}" type="presOf" srcId="{F0EFF279-1CD0-4146-A771-CE940BA935AD}" destId="{FC780F93-4C6A-438B-9C78-501A46420096}" srcOrd="0" destOrd="0" presId="urn:microsoft.com/office/officeart/2005/8/layout/radial5"/>
    <dgm:cxn modelId="{91EF05EF-DC1A-4E42-9BDC-DA517BEF6BD8}" type="presParOf" srcId="{91ED9EAC-D831-4799-9760-AA829F979725}" destId="{85204133-62E7-4794-A24F-D49A9002AF16}" srcOrd="0" destOrd="0" presId="urn:microsoft.com/office/officeart/2005/8/layout/radial5"/>
    <dgm:cxn modelId="{6AAF119F-C8FD-40E5-812D-D2CF250CCD2B}" type="presParOf" srcId="{91ED9EAC-D831-4799-9760-AA829F979725}" destId="{303008C5-9140-4F40-99CC-8996793EF12F}" srcOrd="1" destOrd="0" presId="urn:microsoft.com/office/officeart/2005/8/layout/radial5"/>
    <dgm:cxn modelId="{FBA0DFE0-7268-421E-9FD1-B36C5A2CA8CF}" type="presParOf" srcId="{303008C5-9140-4F40-99CC-8996793EF12F}" destId="{54D02352-4EA4-494A-90D0-10ADACEAC40E}" srcOrd="0" destOrd="0" presId="urn:microsoft.com/office/officeart/2005/8/layout/radial5"/>
    <dgm:cxn modelId="{EC190B88-9DB5-49A1-A2E0-C20DF4B4CF82}" type="presParOf" srcId="{91ED9EAC-D831-4799-9760-AA829F979725}" destId="{573A2059-0883-4130-B965-F2C1D8D3E15E}" srcOrd="2" destOrd="0" presId="urn:microsoft.com/office/officeart/2005/8/layout/radial5"/>
    <dgm:cxn modelId="{7BAAF80C-1AD9-40B8-9240-2FFFD3CA0022}" type="presParOf" srcId="{91ED9EAC-D831-4799-9760-AA829F979725}" destId="{6AD772DC-3A51-4C5F-B9BA-86D08EA51D99}" srcOrd="3" destOrd="0" presId="urn:microsoft.com/office/officeart/2005/8/layout/radial5"/>
    <dgm:cxn modelId="{6D2EF9B4-842A-4621-AB20-C5686C1CAF5E}" type="presParOf" srcId="{6AD772DC-3A51-4C5F-B9BA-86D08EA51D99}" destId="{79869609-F488-4378-8AAD-037F10467F9C}" srcOrd="0" destOrd="0" presId="urn:microsoft.com/office/officeart/2005/8/layout/radial5"/>
    <dgm:cxn modelId="{FD8064D5-4454-44FB-A5ED-4F4B842D50D5}" type="presParOf" srcId="{91ED9EAC-D831-4799-9760-AA829F979725}" destId="{D30DAC4B-1F07-45E8-A380-D715E73FF1A6}" srcOrd="4" destOrd="0" presId="urn:microsoft.com/office/officeart/2005/8/layout/radial5"/>
    <dgm:cxn modelId="{6D6802F2-9196-4959-ABA4-C82B41D06CD3}" type="presParOf" srcId="{91ED9EAC-D831-4799-9760-AA829F979725}" destId="{473E9539-7BA4-4C1A-89F8-3CB493259F95}" srcOrd="5" destOrd="0" presId="urn:microsoft.com/office/officeart/2005/8/layout/radial5"/>
    <dgm:cxn modelId="{F823094E-7605-4B2B-9F97-1BFE06D7010E}" type="presParOf" srcId="{473E9539-7BA4-4C1A-89F8-3CB493259F95}" destId="{C44C2610-1B9D-4DBF-8915-998AC655119E}" srcOrd="0" destOrd="0" presId="urn:microsoft.com/office/officeart/2005/8/layout/radial5"/>
    <dgm:cxn modelId="{FBA20800-F008-4DEC-B348-8ED929F9A4C9}" type="presParOf" srcId="{91ED9EAC-D831-4799-9760-AA829F979725}" destId="{38C91D70-92AA-4089-B892-B5F4E678D363}" srcOrd="6" destOrd="0" presId="urn:microsoft.com/office/officeart/2005/8/layout/radial5"/>
    <dgm:cxn modelId="{FD0ECBCD-6DF9-4A7A-9508-5CC910083E9D}" type="presParOf" srcId="{91ED9EAC-D831-4799-9760-AA829F979725}" destId="{79C2CBEE-17C2-460E-A883-171D7872F4F0}" srcOrd="7" destOrd="0" presId="urn:microsoft.com/office/officeart/2005/8/layout/radial5"/>
    <dgm:cxn modelId="{6C9B2243-A574-4C69-8041-7140F5DC55CB}" type="presParOf" srcId="{79C2CBEE-17C2-460E-A883-171D7872F4F0}" destId="{CC82EB8F-D3EC-4505-B0E2-6715D64ED4E7}" srcOrd="0" destOrd="0" presId="urn:microsoft.com/office/officeart/2005/8/layout/radial5"/>
    <dgm:cxn modelId="{2754B1C8-C548-4A5C-89FD-97AF3DAD060A}" type="presParOf" srcId="{91ED9EAC-D831-4799-9760-AA829F979725}" destId="{FC780F93-4C6A-438B-9C78-501A46420096}" srcOrd="8" destOrd="0" presId="urn:microsoft.com/office/officeart/2005/8/layout/radial5"/>
    <dgm:cxn modelId="{BDE1A697-6D5A-475F-8201-EE28FFDDC3EB}" type="presParOf" srcId="{91ED9EAC-D831-4799-9760-AA829F979725}" destId="{AC992332-673B-45EC-951A-FC01A6E61ED5}" srcOrd="9" destOrd="0" presId="urn:microsoft.com/office/officeart/2005/8/layout/radial5"/>
    <dgm:cxn modelId="{1AC4E91A-97C3-4C53-9891-5DDD1A74F6F9}" type="presParOf" srcId="{AC992332-673B-45EC-951A-FC01A6E61ED5}" destId="{D08FA367-147A-417B-83C2-B5B32546FD27}" srcOrd="0" destOrd="0" presId="urn:microsoft.com/office/officeart/2005/8/layout/radial5"/>
    <dgm:cxn modelId="{B542BFFE-DCB1-44C7-9465-862BDAD9D6CE}" type="presParOf" srcId="{91ED9EAC-D831-4799-9760-AA829F979725}" destId="{DC7F7E6C-A3E7-4D1A-A765-C078B33835F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039F663-A1E0-4E86-B3D9-699F96599066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17362E7-57ED-4038-B1B7-C62A8EDB50EF}">
      <dgm:prSet phldrT="[Text]" custT="1"/>
      <dgm:spPr/>
      <dgm:t>
        <a:bodyPr/>
        <a:lstStyle/>
        <a:p>
          <a:pPr algn="ctr"/>
          <a:r>
            <a:rPr lang="de-DE" sz="900" b="1" dirty="0" smtClean="0"/>
            <a:t>Transparenz-</a:t>
          </a:r>
        </a:p>
        <a:p>
          <a:pPr algn="ctr"/>
          <a:r>
            <a:rPr lang="de-DE" sz="900" b="1" dirty="0" smtClean="0"/>
            <a:t>erhöhende </a:t>
          </a:r>
        </a:p>
        <a:p>
          <a:pPr algn="ctr"/>
          <a:r>
            <a:rPr lang="de-DE" sz="900" b="1" dirty="0" smtClean="0"/>
            <a:t>Regulierung</a:t>
          </a:r>
        </a:p>
        <a:p>
          <a:pPr algn="ctr"/>
          <a:endParaRPr lang="de-DE" sz="1000" b="1" dirty="0" smtClean="0"/>
        </a:p>
        <a:p>
          <a:pPr algn="l"/>
          <a:r>
            <a:rPr lang="de-DE" sz="1000" b="1" dirty="0" smtClean="0"/>
            <a:t>A) </a:t>
          </a:r>
          <a:r>
            <a:rPr lang="de-DE" sz="900" dirty="0" smtClean="0"/>
            <a:t> Informationspflicht   </a:t>
          </a:r>
        </a:p>
        <a:p>
          <a:pPr algn="l"/>
          <a:r>
            <a:rPr lang="de-DE" sz="1000" b="1" dirty="0" smtClean="0"/>
            <a:t>B)</a:t>
          </a:r>
          <a:r>
            <a:rPr lang="de-DE" sz="900" dirty="0" smtClean="0"/>
            <a:t>  Trader-ID    </a:t>
          </a:r>
        </a:p>
        <a:p>
          <a:pPr algn="ctr"/>
          <a:r>
            <a:rPr lang="de-DE" sz="900" dirty="0" smtClean="0"/>
            <a:t> 	                Betrifft alle HFT-Strategien</a:t>
          </a:r>
        </a:p>
        <a:p>
          <a:pPr algn="ctr"/>
          <a:endParaRPr lang="de-DE" sz="900" dirty="0" smtClean="0"/>
        </a:p>
        <a:p>
          <a:pPr algn="ctr"/>
          <a:endParaRPr lang="de-DE" sz="900" dirty="0" smtClean="0"/>
        </a:p>
        <a:p>
          <a:pPr algn="ctr"/>
          <a:endParaRPr lang="de-DE" sz="900" dirty="0" smtClean="0"/>
        </a:p>
        <a:p>
          <a:pPr algn="ctr"/>
          <a:endParaRPr lang="de-DE" sz="900" dirty="0" smtClean="0"/>
        </a:p>
        <a:p>
          <a:pPr algn="ctr"/>
          <a:endParaRPr lang="de-DE" sz="900" dirty="0" smtClean="0"/>
        </a:p>
        <a:p>
          <a:pPr algn="ctr"/>
          <a:endParaRPr lang="de-DE" sz="900" dirty="0" smtClean="0"/>
        </a:p>
        <a:p>
          <a:pPr algn="l"/>
          <a:endParaRPr lang="de-DE" sz="900" dirty="0"/>
        </a:p>
      </dgm:t>
    </dgm:pt>
    <dgm:pt modelId="{A47BE5D9-25AF-472D-B373-1466EB2CDDD3}" type="parTrans" cxnId="{BC6FC7A2-CAC7-4007-A493-9B97874FD243}">
      <dgm:prSet/>
      <dgm:spPr/>
      <dgm:t>
        <a:bodyPr/>
        <a:lstStyle/>
        <a:p>
          <a:endParaRPr lang="de-DE"/>
        </a:p>
      </dgm:t>
    </dgm:pt>
    <dgm:pt modelId="{DC5660BB-DA5D-4499-AE9B-A828408E0297}" type="sibTrans" cxnId="{BC6FC7A2-CAC7-4007-A493-9B97874FD243}">
      <dgm:prSet/>
      <dgm:spPr/>
      <dgm:t>
        <a:bodyPr/>
        <a:lstStyle/>
        <a:p>
          <a:endParaRPr lang="de-DE"/>
        </a:p>
      </dgm:t>
    </dgm:pt>
    <dgm:pt modelId="{887F8AC3-0128-42B5-B9AA-E6B95200180D}">
      <dgm:prSet phldrT="[Text]" custT="1"/>
      <dgm:spPr/>
      <dgm:t>
        <a:bodyPr/>
        <a:lstStyle/>
        <a:p>
          <a:pPr algn="ctr"/>
          <a:endParaRPr lang="de-DE" sz="1000" b="1" dirty="0" smtClean="0"/>
        </a:p>
        <a:p>
          <a:pPr algn="ctr"/>
          <a:endParaRPr lang="de-DE" sz="1000" b="1" dirty="0" smtClean="0"/>
        </a:p>
        <a:p>
          <a:pPr algn="ctr"/>
          <a:endParaRPr lang="de-DE" sz="1000" b="1" dirty="0" smtClean="0"/>
        </a:p>
        <a:p>
          <a:pPr algn="ctr"/>
          <a:endParaRPr lang="de-DE" sz="1000" b="1" dirty="0" smtClean="0"/>
        </a:p>
        <a:p>
          <a:pPr algn="ctr"/>
          <a:endParaRPr lang="de-DE" sz="1000" b="1" dirty="0" smtClean="0"/>
        </a:p>
        <a:p>
          <a:pPr algn="ctr"/>
          <a:endParaRPr lang="de-DE" sz="1000" b="1" dirty="0" smtClean="0"/>
        </a:p>
        <a:p>
          <a:pPr algn="ctr"/>
          <a:endParaRPr lang="de-DE" sz="1000" b="1" dirty="0" smtClean="0"/>
        </a:p>
        <a:p>
          <a:pPr algn="ctr"/>
          <a:endParaRPr lang="de-DE" sz="1000" b="1" dirty="0" smtClean="0"/>
        </a:p>
        <a:p>
          <a:pPr algn="l"/>
          <a:r>
            <a:rPr lang="de-DE" sz="1000" b="1" dirty="0" smtClean="0"/>
            <a:t>C)</a:t>
          </a:r>
          <a:r>
            <a:rPr lang="de-DE" sz="900" dirty="0" smtClean="0"/>
            <a:t> Order-Trade Ratio</a:t>
          </a:r>
        </a:p>
        <a:p>
          <a:pPr algn="l"/>
          <a:r>
            <a:rPr lang="de-DE" sz="1000" b="1" dirty="0" smtClean="0"/>
            <a:t>D) </a:t>
          </a:r>
          <a:r>
            <a:rPr lang="de-DE" sz="900" dirty="0" smtClean="0"/>
            <a:t>Min. Tick-Sizes</a:t>
          </a:r>
        </a:p>
        <a:p>
          <a:pPr algn="l"/>
          <a:r>
            <a:rPr lang="de-DE" sz="1000" b="1" dirty="0" smtClean="0"/>
            <a:t>E) </a:t>
          </a:r>
          <a:r>
            <a:rPr lang="de-DE" sz="900" dirty="0" smtClean="0"/>
            <a:t>Finanztransaktions-</a:t>
          </a:r>
        </a:p>
        <a:p>
          <a:pPr algn="l"/>
          <a:r>
            <a:rPr lang="de-DE" sz="900" dirty="0" smtClean="0"/>
            <a:t>      steuer (???)</a:t>
          </a:r>
        </a:p>
        <a:p>
          <a:pPr algn="l"/>
          <a:r>
            <a:rPr lang="de-DE" sz="1000" b="1" dirty="0" smtClean="0"/>
            <a:t>F) </a:t>
          </a:r>
          <a:r>
            <a:rPr lang="de-DE" sz="900" dirty="0" smtClean="0"/>
            <a:t>Verbot der Strategie</a:t>
          </a:r>
        </a:p>
        <a:p>
          <a:pPr algn="l"/>
          <a:endParaRPr lang="de-DE" sz="1000" dirty="0" smtClean="0"/>
        </a:p>
        <a:p>
          <a:pPr algn="ctr"/>
          <a:r>
            <a:rPr lang="de-DE" sz="1000" b="1" dirty="0" smtClean="0"/>
            <a:t>Restriktive / Prohibitive Regulierung</a:t>
          </a:r>
          <a:endParaRPr lang="de-DE" sz="1000" dirty="0" smtClean="0"/>
        </a:p>
      </dgm:t>
    </dgm:pt>
    <dgm:pt modelId="{25575E1C-A830-4315-A9E0-E36B82C8B513}" type="parTrans" cxnId="{E1C4ACDD-D9C0-4CBF-9A79-5B1EE92B1773}">
      <dgm:prSet/>
      <dgm:spPr/>
      <dgm:t>
        <a:bodyPr/>
        <a:lstStyle/>
        <a:p>
          <a:endParaRPr lang="de-DE"/>
        </a:p>
      </dgm:t>
    </dgm:pt>
    <dgm:pt modelId="{3CFF5BF0-C751-4DDE-93C8-9D9C11D8BE36}" type="sibTrans" cxnId="{E1C4ACDD-D9C0-4CBF-9A79-5B1EE92B1773}">
      <dgm:prSet/>
      <dgm:spPr/>
      <dgm:t>
        <a:bodyPr/>
        <a:lstStyle/>
        <a:p>
          <a:endParaRPr lang="de-DE"/>
        </a:p>
      </dgm:t>
    </dgm:pt>
    <dgm:pt modelId="{85CCBB60-EE27-409B-AAF8-52BEF2455E29}" type="pres">
      <dgm:prSet presAssocID="{D039F663-A1E0-4E86-B3D9-699F9659906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49B95-5909-47CC-8F36-989E4D32A378}" type="pres">
      <dgm:prSet presAssocID="{317362E7-57ED-4038-B1B7-C62A8EDB50EF}" presName="upArrow" presStyleLbl="node1" presStyleIdx="0" presStyleCnt="2" custScaleY="56898" custLinFactNeighborX="11456" custLinFactNeighborY="-2155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de-DE"/>
        </a:p>
      </dgm:t>
    </dgm:pt>
    <dgm:pt modelId="{4652AE86-402C-4CB6-9B61-87D9FD1FAF55}" type="pres">
      <dgm:prSet presAssocID="{317362E7-57ED-4038-B1B7-C62A8EDB50EF}" presName="upArrowText" presStyleLbl="revTx" presStyleIdx="0" presStyleCnt="2" custScaleX="10976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7CDBDC-AE8B-400D-80DC-7DAB4FA7C022}" type="pres">
      <dgm:prSet presAssocID="{887F8AC3-0128-42B5-B9AA-E6B95200180D}" presName="downArrow" presStyleLbl="node1" presStyleIdx="1" presStyleCnt="2" custScaleY="55972" custLinFactNeighborX="-33364" custLinFactNeighborY="2567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de-DE"/>
        </a:p>
      </dgm:t>
    </dgm:pt>
    <dgm:pt modelId="{A627B5D0-35C5-40B0-8D14-2C70D745CD75}" type="pres">
      <dgm:prSet presAssocID="{887F8AC3-0128-42B5-B9AA-E6B95200180D}" presName="downArrowText" presStyleLbl="revTx" presStyleIdx="1" presStyleCnt="2" custScaleX="120177" custLinFactNeighborX="-1224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B04CE72-5B1F-4CFA-9F45-42AF21B879EE}" type="presOf" srcId="{317362E7-57ED-4038-B1B7-C62A8EDB50EF}" destId="{4652AE86-402C-4CB6-9B61-87D9FD1FAF55}" srcOrd="0" destOrd="0" presId="urn:microsoft.com/office/officeart/2005/8/layout/arrow4"/>
    <dgm:cxn modelId="{BC6FC7A2-CAC7-4007-A493-9B97874FD243}" srcId="{D039F663-A1E0-4E86-B3D9-699F96599066}" destId="{317362E7-57ED-4038-B1B7-C62A8EDB50EF}" srcOrd="0" destOrd="0" parTransId="{A47BE5D9-25AF-472D-B373-1466EB2CDDD3}" sibTransId="{DC5660BB-DA5D-4499-AE9B-A828408E0297}"/>
    <dgm:cxn modelId="{E1C4ACDD-D9C0-4CBF-9A79-5B1EE92B1773}" srcId="{D039F663-A1E0-4E86-B3D9-699F96599066}" destId="{887F8AC3-0128-42B5-B9AA-E6B95200180D}" srcOrd="1" destOrd="0" parTransId="{25575E1C-A830-4315-A9E0-E36B82C8B513}" sibTransId="{3CFF5BF0-C751-4DDE-93C8-9D9C11D8BE36}"/>
    <dgm:cxn modelId="{7A3FCFA1-94F8-4C00-A761-A11891BD4A83}" type="presOf" srcId="{887F8AC3-0128-42B5-B9AA-E6B95200180D}" destId="{A627B5D0-35C5-40B0-8D14-2C70D745CD75}" srcOrd="0" destOrd="0" presId="urn:microsoft.com/office/officeart/2005/8/layout/arrow4"/>
    <dgm:cxn modelId="{E899C03D-2D2D-4B4B-A4FE-5764A699A11F}" type="presOf" srcId="{D039F663-A1E0-4E86-B3D9-699F96599066}" destId="{85CCBB60-EE27-409B-AAF8-52BEF2455E29}" srcOrd="0" destOrd="0" presId="urn:microsoft.com/office/officeart/2005/8/layout/arrow4"/>
    <dgm:cxn modelId="{50BED5EB-1534-4DE5-9CD2-0448711C9A93}" type="presParOf" srcId="{85CCBB60-EE27-409B-AAF8-52BEF2455E29}" destId="{A2049B95-5909-47CC-8F36-989E4D32A378}" srcOrd="0" destOrd="0" presId="urn:microsoft.com/office/officeart/2005/8/layout/arrow4"/>
    <dgm:cxn modelId="{E244B72B-97B0-4846-9BCA-CD97C0B8ECA5}" type="presParOf" srcId="{85CCBB60-EE27-409B-AAF8-52BEF2455E29}" destId="{4652AE86-402C-4CB6-9B61-87D9FD1FAF55}" srcOrd="1" destOrd="0" presId="urn:microsoft.com/office/officeart/2005/8/layout/arrow4"/>
    <dgm:cxn modelId="{DAF2871F-525D-478F-87AB-7D0CD3AEB0A4}" type="presParOf" srcId="{85CCBB60-EE27-409B-AAF8-52BEF2455E29}" destId="{2E7CDBDC-AE8B-400D-80DC-7DAB4FA7C022}" srcOrd="2" destOrd="0" presId="urn:microsoft.com/office/officeart/2005/8/layout/arrow4"/>
    <dgm:cxn modelId="{A4835AB0-DC94-43FD-8C82-A43F3BBE2EC4}" type="presParOf" srcId="{85CCBB60-EE27-409B-AAF8-52BEF2455E29}" destId="{A627B5D0-35C5-40B0-8D14-2C70D745CD7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69AAFC4-647E-42F0-A0C6-4A0247B2CD9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2397ED9-58D1-42CF-AD4D-E986D25E8003}">
      <dgm:prSet phldrT="[Text]" custT="1"/>
      <dgm:spPr/>
      <dgm:t>
        <a:bodyPr/>
        <a:lstStyle/>
        <a:p>
          <a:r>
            <a:rPr lang="de-DE" sz="1200" b="1" dirty="0" smtClean="0"/>
            <a:t>Informations- </a:t>
          </a:r>
          <a:r>
            <a:rPr lang="de-DE" sz="1200" b="1" dirty="0" err="1" smtClean="0"/>
            <a:t>pflicht</a:t>
          </a:r>
          <a:endParaRPr lang="de-DE" sz="1200" b="1" dirty="0"/>
        </a:p>
      </dgm:t>
    </dgm:pt>
    <dgm:pt modelId="{F771582C-3745-4B1C-AA93-0C556E125912}" type="parTrans" cxnId="{85EF8D31-3997-45EC-A4FE-04BF326003F2}">
      <dgm:prSet/>
      <dgm:spPr/>
      <dgm:t>
        <a:bodyPr/>
        <a:lstStyle/>
        <a:p>
          <a:endParaRPr lang="de-DE"/>
        </a:p>
      </dgm:t>
    </dgm:pt>
    <dgm:pt modelId="{3CD77371-52DA-4209-AF21-4B1FB9090C5E}" type="sibTrans" cxnId="{85EF8D31-3997-45EC-A4FE-04BF326003F2}">
      <dgm:prSet/>
      <dgm:spPr/>
      <dgm:t>
        <a:bodyPr/>
        <a:lstStyle/>
        <a:p>
          <a:endParaRPr lang="de-DE"/>
        </a:p>
      </dgm:t>
    </dgm:pt>
    <dgm:pt modelId="{E7A0201A-C2AE-4962-AE77-DC65E916F45A}">
      <dgm:prSet phldrT="[Text]" custT="1"/>
      <dgm:spPr/>
      <dgm:t>
        <a:bodyPr/>
        <a:lstStyle/>
        <a:p>
          <a:r>
            <a:rPr lang="de-DE" sz="1200" b="1" dirty="0" smtClean="0"/>
            <a:t>Trader-ID</a:t>
          </a:r>
          <a:endParaRPr lang="de-DE" sz="1200" b="1" dirty="0"/>
        </a:p>
      </dgm:t>
    </dgm:pt>
    <dgm:pt modelId="{7E724B96-1684-44E2-A692-78E027824CA3}" type="parTrans" cxnId="{C7432626-90E2-4AF9-ADBE-AC11EF390FB9}">
      <dgm:prSet/>
      <dgm:spPr/>
      <dgm:t>
        <a:bodyPr/>
        <a:lstStyle/>
        <a:p>
          <a:endParaRPr lang="de-DE"/>
        </a:p>
      </dgm:t>
    </dgm:pt>
    <dgm:pt modelId="{D8534A9C-12B9-46A7-A22F-83F425DAECAB}" type="sibTrans" cxnId="{C7432626-90E2-4AF9-ADBE-AC11EF390FB9}">
      <dgm:prSet/>
      <dgm:spPr/>
      <dgm:t>
        <a:bodyPr/>
        <a:lstStyle/>
        <a:p>
          <a:endParaRPr lang="de-DE"/>
        </a:p>
      </dgm:t>
    </dgm:pt>
    <dgm:pt modelId="{87B47F89-3B4C-45B7-A9D1-C06C260C860A}">
      <dgm:prSet phldrT="[Text]" custT="1"/>
      <dgm:spPr/>
      <dgm:t>
        <a:bodyPr/>
        <a:lstStyle/>
        <a:p>
          <a:r>
            <a:rPr lang="de-DE" sz="1400" dirty="0" smtClean="0"/>
            <a:t>Betrifft alle Strategien</a:t>
          </a:r>
          <a:endParaRPr lang="de-DE" sz="1400" dirty="0"/>
        </a:p>
      </dgm:t>
    </dgm:pt>
    <dgm:pt modelId="{8B960317-AEE8-4FB0-9F48-F6C04C06B050}" type="parTrans" cxnId="{3ED6DECB-C770-4434-9183-AD4528C96DC3}">
      <dgm:prSet/>
      <dgm:spPr/>
      <dgm:t>
        <a:bodyPr/>
        <a:lstStyle/>
        <a:p>
          <a:endParaRPr lang="de-DE"/>
        </a:p>
      </dgm:t>
    </dgm:pt>
    <dgm:pt modelId="{BED55574-B7C4-4637-8E47-872F6C236903}" type="sibTrans" cxnId="{3ED6DECB-C770-4434-9183-AD4528C96DC3}">
      <dgm:prSet/>
      <dgm:spPr/>
      <dgm:t>
        <a:bodyPr/>
        <a:lstStyle/>
        <a:p>
          <a:endParaRPr lang="de-DE"/>
        </a:p>
      </dgm:t>
    </dgm:pt>
    <dgm:pt modelId="{86EBDBE3-F311-46E8-93EE-1029011421A6}">
      <dgm:prSet phldrT="[Text]" custT="1"/>
      <dgm:spPr/>
      <dgm:t>
        <a:bodyPr/>
        <a:lstStyle/>
        <a:p>
          <a:r>
            <a:rPr lang="de-DE" sz="1200" b="1" dirty="0" smtClean="0"/>
            <a:t>Finanz-transaktions-steuer</a:t>
          </a:r>
          <a:endParaRPr lang="de-DE" sz="1200" b="1" dirty="0"/>
        </a:p>
      </dgm:t>
    </dgm:pt>
    <dgm:pt modelId="{2787853D-8AD6-493B-9115-C5DE4EEF0D69}" type="parTrans" cxnId="{CD414076-D400-46A2-9E0B-43703D127C55}">
      <dgm:prSet/>
      <dgm:spPr/>
      <dgm:t>
        <a:bodyPr/>
        <a:lstStyle/>
        <a:p>
          <a:endParaRPr lang="de-DE"/>
        </a:p>
      </dgm:t>
    </dgm:pt>
    <dgm:pt modelId="{73C0C0B7-2009-4561-9CEF-A84C9CD73181}" type="sibTrans" cxnId="{CD414076-D400-46A2-9E0B-43703D127C55}">
      <dgm:prSet/>
      <dgm:spPr/>
      <dgm:t>
        <a:bodyPr/>
        <a:lstStyle/>
        <a:p>
          <a:endParaRPr lang="de-DE"/>
        </a:p>
      </dgm:t>
    </dgm:pt>
    <dgm:pt modelId="{1903E000-5B51-458B-B223-08D0D2799A25}">
      <dgm:prSet phldrT="[Text]" custT="1"/>
      <dgm:spPr/>
      <dgm:t>
        <a:bodyPr/>
        <a:lstStyle/>
        <a:p>
          <a:r>
            <a:rPr lang="de-DE" sz="1200" b="1" dirty="0" smtClean="0"/>
            <a:t>Order-Trade</a:t>
          </a:r>
        </a:p>
        <a:p>
          <a:r>
            <a:rPr lang="de-DE" sz="1200" b="1" dirty="0" smtClean="0"/>
            <a:t>Ratio</a:t>
          </a:r>
          <a:endParaRPr lang="de-DE" sz="1200" b="1" dirty="0"/>
        </a:p>
      </dgm:t>
    </dgm:pt>
    <dgm:pt modelId="{5328390C-5688-45BA-A303-2B59DE91459A}" type="parTrans" cxnId="{41C35155-8771-484C-84A9-AFB280603B25}">
      <dgm:prSet/>
      <dgm:spPr/>
      <dgm:t>
        <a:bodyPr/>
        <a:lstStyle/>
        <a:p>
          <a:endParaRPr lang="de-DE"/>
        </a:p>
      </dgm:t>
    </dgm:pt>
    <dgm:pt modelId="{91673303-AA64-4C03-8475-D7C9E7AD109E}" type="sibTrans" cxnId="{41C35155-8771-484C-84A9-AFB280603B25}">
      <dgm:prSet/>
      <dgm:spPr/>
      <dgm:t>
        <a:bodyPr/>
        <a:lstStyle/>
        <a:p>
          <a:endParaRPr lang="de-DE"/>
        </a:p>
      </dgm:t>
    </dgm:pt>
    <dgm:pt modelId="{8D08ECF2-5F67-43D4-B56A-2EC4885A5131}">
      <dgm:prSet phldrT="[Text]" custT="1"/>
      <dgm:spPr/>
      <dgm:t>
        <a:bodyPr/>
        <a:lstStyle/>
        <a:p>
          <a:r>
            <a:rPr lang="de-DE" sz="1200" b="1" dirty="0" smtClean="0"/>
            <a:t>Min. Tick    Sizes</a:t>
          </a:r>
          <a:endParaRPr lang="de-DE" sz="1200" b="1" dirty="0"/>
        </a:p>
      </dgm:t>
    </dgm:pt>
    <dgm:pt modelId="{D8E9965E-7493-4FC5-BF0F-9A3C6826D6CA}" type="parTrans" cxnId="{75AD2CBE-A68D-4BBA-A898-56E835D0F3CF}">
      <dgm:prSet/>
      <dgm:spPr/>
      <dgm:t>
        <a:bodyPr/>
        <a:lstStyle/>
        <a:p>
          <a:endParaRPr lang="de-DE"/>
        </a:p>
      </dgm:t>
    </dgm:pt>
    <dgm:pt modelId="{0F6796F8-414A-420F-97D7-70F5A44339F8}" type="sibTrans" cxnId="{75AD2CBE-A68D-4BBA-A898-56E835D0F3CF}">
      <dgm:prSet/>
      <dgm:spPr/>
      <dgm:t>
        <a:bodyPr/>
        <a:lstStyle/>
        <a:p>
          <a:endParaRPr lang="de-DE"/>
        </a:p>
      </dgm:t>
    </dgm:pt>
    <dgm:pt modelId="{3FEE31FA-4E9C-42B8-B339-BDCF0C5004F6}">
      <dgm:prSet custT="1"/>
      <dgm:spPr>
        <a:solidFill>
          <a:srgbClr val="FF0000"/>
        </a:solidFill>
      </dgm:spPr>
      <dgm:t>
        <a:bodyPr/>
        <a:lstStyle/>
        <a:p>
          <a:r>
            <a:rPr lang="de-DE" sz="1200" dirty="0" smtClean="0"/>
            <a:t>Quote </a:t>
          </a:r>
          <a:r>
            <a:rPr lang="de-DE" sz="1200" dirty="0" err="1" smtClean="0"/>
            <a:t>Stuffing</a:t>
          </a:r>
          <a:endParaRPr lang="de-DE" sz="1200" dirty="0"/>
        </a:p>
      </dgm:t>
    </dgm:pt>
    <dgm:pt modelId="{37DD72E5-8B4F-44D4-AC2B-F70704CB583B}" type="parTrans" cxnId="{5BEA0ABA-F7C0-4673-97DB-379EA5EDB647}">
      <dgm:prSet/>
      <dgm:spPr/>
      <dgm:t>
        <a:bodyPr/>
        <a:lstStyle/>
        <a:p>
          <a:endParaRPr lang="de-DE"/>
        </a:p>
      </dgm:t>
    </dgm:pt>
    <dgm:pt modelId="{FB522CD8-D381-41E3-8C46-1714EB25D522}" type="sibTrans" cxnId="{5BEA0ABA-F7C0-4673-97DB-379EA5EDB647}">
      <dgm:prSet/>
      <dgm:spPr/>
      <dgm:t>
        <a:bodyPr/>
        <a:lstStyle/>
        <a:p>
          <a:endParaRPr lang="de-DE"/>
        </a:p>
      </dgm:t>
    </dgm:pt>
    <dgm:pt modelId="{E0E53E7E-5C94-4CEE-B41C-4EE68FCDF559}">
      <dgm:prSet custT="1"/>
      <dgm:spPr>
        <a:solidFill>
          <a:srgbClr val="FFC000"/>
        </a:solidFill>
      </dgm:spPr>
      <dgm:t>
        <a:bodyPr/>
        <a:lstStyle/>
        <a:p>
          <a:r>
            <a:rPr lang="de-DE" sz="1400" dirty="0" smtClean="0"/>
            <a:t>Quote </a:t>
          </a:r>
          <a:r>
            <a:rPr lang="de-DE" sz="1400" dirty="0" err="1" smtClean="0"/>
            <a:t>matching</a:t>
          </a:r>
          <a:endParaRPr lang="de-DE" sz="1400" dirty="0"/>
        </a:p>
      </dgm:t>
    </dgm:pt>
    <dgm:pt modelId="{2FF894D7-5538-4090-B8C8-B89CBBA06C77}" type="parTrans" cxnId="{17BA9383-4CEA-4F41-B1B1-7B447DD65BED}">
      <dgm:prSet/>
      <dgm:spPr/>
      <dgm:t>
        <a:bodyPr/>
        <a:lstStyle/>
        <a:p>
          <a:endParaRPr lang="de-DE"/>
        </a:p>
      </dgm:t>
    </dgm:pt>
    <dgm:pt modelId="{E007ED68-200B-40D8-B9E4-DCD05A32C4B7}" type="sibTrans" cxnId="{17BA9383-4CEA-4F41-B1B1-7B447DD65BED}">
      <dgm:prSet/>
      <dgm:spPr/>
      <dgm:t>
        <a:bodyPr/>
        <a:lstStyle/>
        <a:p>
          <a:endParaRPr lang="de-DE"/>
        </a:p>
      </dgm:t>
    </dgm:pt>
    <dgm:pt modelId="{28F87553-9689-47E2-86B9-B625BC16825A}">
      <dgm:prSet custT="1"/>
      <dgm:spPr>
        <a:solidFill>
          <a:srgbClr val="FFC000"/>
        </a:solidFill>
      </dgm:spPr>
      <dgm:t>
        <a:bodyPr/>
        <a:lstStyle/>
        <a:p>
          <a:r>
            <a:rPr lang="de-DE" sz="1400" dirty="0" err="1" smtClean="0"/>
            <a:t>Sniping</a:t>
          </a:r>
          <a:endParaRPr lang="de-DE" sz="1400" dirty="0"/>
        </a:p>
      </dgm:t>
    </dgm:pt>
    <dgm:pt modelId="{B6F765D0-E741-48CB-9A03-558639E72197}" type="parTrans" cxnId="{7358FA2E-1261-4022-9438-B58D1FA72C2B}">
      <dgm:prSet/>
      <dgm:spPr/>
      <dgm:t>
        <a:bodyPr/>
        <a:lstStyle/>
        <a:p>
          <a:endParaRPr lang="de-DE"/>
        </a:p>
      </dgm:t>
    </dgm:pt>
    <dgm:pt modelId="{5AEA9792-A7D5-480F-8262-E0E1E05BC71F}" type="sibTrans" cxnId="{7358FA2E-1261-4022-9438-B58D1FA72C2B}">
      <dgm:prSet/>
      <dgm:spPr/>
      <dgm:t>
        <a:bodyPr/>
        <a:lstStyle/>
        <a:p>
          <a:endParaRPr lang="de-DE"/>
        </a:p>
      </dgm:t>
    </dgm:pt>
    <dgm:pt modelId="{F4552F8E-C8B0-4320-AA23-C61C07EA9E96}">
      <dgm:prSet/>
      <dgm:spPr>
        <a:solidFill>
          <a:srgbClr val="FFC000"/>
        </a:solidFill>
      </dgm:spPr>
      <dgm:t>
        <a:bodyPr/>
        <a:lstStyle/>
        <a:p>
          <a:r>
            <a:rPr lang="de-DE" dirty="0" err="1" smtClean="0"/>
            <a:t>Pinging</a:t>
          </a:r>
          <a:endParaRPr lang="de-DE" dirty="0"/>
        </a:p>
      </dgm:t>
    </dgm:pt>
    <dgm:pt modelId="{DB502A6F-74F9-4A81-AEA7-F1BFBDB5366C}" type="parTrans" cxnId="{63D752BE-FABE-4E94-ABED-47A74EFDD8DA}">
      <dgm:prSet/>
      <dgm:spPr/>
      <dgm:t>
        <a:bodyPr/>
        <a:lstStyle/>
        <a:p>
          <a:endParaRPr lang="de-DE"/>
        </a:p>
      </dgm:t>
    </dgm:pt>
    <dgm:pt modelId="{5F82F887-6635-411D-AAC2-715BCAE686B2}" type="sibTrans" cxnId="{63D752BE-FABE-4E94-ABED-47A74EFDD8DA}">
      <dgm:prSet/>
      <dgm:spPr/>
      <dgm:t>
        <a:bodyPr/>
        <a:lstStyle/>
        <a:p>
          <a:endParaRPr lang="de-DE"/>
        </a:p>
      </dgm:t>
    </dgm:pt>
    <dgm:pt modelId="{091C0D72-2A98-4E24-8AC4-63252FF07CBD}">
      <dgm:prSet/>
      <dgm:spPr>
        <a:solidFill>
          <a:srgbClr val="92D050"/>
        </a:solidFill>
      </dgm:spPr>
      <dgm:t>
        <a:bodyPr/>
        <a:lstStyle/>
        <a:p>
          <a:r>
            <a:rPr lang="de-DE" dirty="0" err="1" smtClean="0"/>
            <a:t>Spread</a:t>
          </a:r>
          <a:r>
            <a:rPr lang="de-DE" dirty="0" smtClean="0"/>
            <a:t>- </a:t>
          </a:r>
          <a:r>
            <a:rPr lang="de-DE" dirty="0" err="1" smtClean="0"/>
            <a:t>capturing</a:t>
          </a:r>
          <a:endParaRPr lang="de-DE" dirty="0"/>
        </a:p>
      </dgm:t>
    </dgm:pt>
    <dgm:pt modelId="{0B2EFE07-8A81-463D-82CF-E88B259F12EE}" type="parTrans" cxnId="{E78A3C77-6509-4EBA-B066-F6C348ED29E8}">
      <dgm:prSet/>
      <dgm:spPr/>
      <dgm:t>
        <a:bodyPr/>
        <a:lstStyle/>
        <a:p>
          <a:endParaRPr lang="de-DE"/>
        </a:p>
      </dgm:t>
    </dgm:pt>
    <dgm:pt modelId="{2C78C9ED-E06C-4991-B95B-A81F359E3DAA}" type="sibTrans" cxnId="{E78A3C77-6509-4EBA-B066-F6C348ED29E8}">
      <dgm:prSet/>
      <dgm:spPr/>
      <dgm:t>
        <a:bodyPr/>
        <a:lstStyle/>
        <a:p>
          <a:endParaRPr lang="de-DE"/>
        </a:p>
      </dgm:t>
    </dgm:pt>
    <dgm:pt modelId="{1438A184-383C-4476-A4FC-45F7177EE084}">
      <dgm:prSet custT="1"/>
      <dgm:spPr/>
      <dgm:t>
        <a:bodyPr/>
        <a:lstStyle/>
        <a:p>
          <a:r>
            <a:rPr lang="de-DE" sz="1200" b="1" dirty="0" smtClean="0"/>
            <a:t>Verbot der Strategie</a:t>
          </a:r>
          <a:endParaRPr lang="de-DE" sz="1200" b="1" dirty="0"/>
        </a:p>
      </dgm:t>
    </dgm:pt>
    <dgm:pt modelId="{36B419E3-E0E5-4025-ACF4-ED48296AE79D}" type="parTrans" cxnId="{A165996C-A909-479F-94E8-02E51E0F2609}">
      <dgm:prSet/>
      <dgm:spPr/>
      <dgm:t>
        <a:bodyPr/>
        <a:lstStyle/>
        <a:p>
          <a:endParaRPr lang="de-DE"/>
        </a:p>
      </dgm:t>
    </dgm:pt>
    <dgm:pt modelId="{D3306C84-4B5B-46A9-ABE8-1640EFE508CC}" type="sibTrans" cxnId="{A165996C-A909-479F-94E8-02E51E0F2609}">
      <dgm:prSet/>
      <dgm:spPr/>
      <dgm:t>
        <a:bodyPr/>
        <a:lstStyle/>
        <a:p>
          <a:endParaRPr lang="de-DE"/>
        </a:p>
      </dgm:t>
    </dgm:pt>
    <dgm:pt modelId="{D12AEE41-BACE-4A3B-A070-3FD07EB52404}">
      <dgm:prSet/>
      <dgm:spPr>
        <a:solidFill>
          <a:srgbClr val="FF0000"/>
        </a:solidFill>
      </dgm:spPr>
      <dgm:t>
        <a:bodyPr/>
        <a:lstStyle/>
        <a:p>
          <a:r>
            <a:rPr lang="de-DE" dirty="0" smtClean="0"/>
            <a:t>Front- </a:t>
          </a:r>
          <a:r>
            <a:rPr lang="de-DE" dirty="0" err="1" smtClean="0"/>
            <a:t>running</a:t>
          </a:r>
          <a:endParaRPr lang="de-DE" dirty="0"/>
        </a:p>
      </dgm:t>
    </dgm:pt>
    <dgm:pt modelId="{D6DA16B4-36D8-4BEF-9F11-1D7BAD5CB1EE}" type="parTrans" cxnId="{D9956462-CFE4-4D57-A491-C7429960D7B1}">
      <dgm:prSet/>
      <dgm:spPr/>
      <dgm:t>
        <a:bodyPr/>
        <a:lstStyle/>
        <a:p>
          <a:endParaRPr lang="de-DE"/>
        </a:p>
      </dgm:t>
    </dgm:pt>
    <dgm:pt modelId="{72979166-E9F2-475B-BBE6-FDC792B4CAF7}" type="sibTrans" cxnId="{D9956462-CFE4-4D57-A491-C7429960D7B1}">
      <dgm:prSet/>
      <dgm:spPr/>
      <dgm:t>
        <a:bodyPr/>
        <a:lstStyle/>
        <a:p>
          <a:endParaRPr lang="de-DE"/>
        </a:p>
      </dgm:t>
    </dgm:pt>
    <dgm:pt modelId="{66D4642D-11E0-44FA-AC3D-F41E98221C94}">
      <dgm:prSet/>
      <dgm:spPr>
        <a:solidFill>
          <a:srgbClr val="FF0000"/>
        </a:solidFill>
      </dgm:spPr>
      <dgm:t>
        <a:bodyPr/>
        <a:lstStyle/>
        <a:p>
          <a:r>
            <a:rPr lang="de-DE" dirty="0" smtClean="0"/>
            <a:t>Quote </a:t>
          </a:r>
          <a:r>
            <a:rPr lang="de-DE" dirty="0" err="1" smtClean="0"/>
            <a:t>Stuffing</a:t>
          </a:r>
          <a:endParaRPr lang="de-DE" dirty="0"/>
        </a:p>
      </dgm:t>
    </dgm:pt>
    <dgm:pt modelId="{B7E6FB07-0EC7-49E1-BBD7-22EB9109B8D0}" type="parTrans" cxnId="{BB8C35BD-70F9-4915-BA2B-9D9C6E93EBBA}">
      <dgm:prSet/>
      <dgm:spPr/>
      <dgm:t>
        <a:bodyPr/>
        <a:lstStyle/>
        <a:p>
          <a:endParaRPr lang="de-DE"/>
        </a:p>
      </dgm:t>
    </dgm:pt>
    <dgm:pt modelId="{5219634E-9B1F-47D1-84DF-5AE00876A336}" type="sibTrans" cxnId="{BB8C35BD-70F9-4915-BA2B-9D9C6E93EBBA}">
      <dgm:prSet/>
      <dgm:spPr/>
      <dgm:t>
        <a:bodyPr/>
        <a:lstStyle/>
        <a:p>
          <a:endParaRPr lang="de-DE"/>
        </a:p>
      </dgm:t>
    </dgm:pt>
    <dgm:pt modelId="{9BC3C266-7B08-488E-9ACE-A88BE2CA4AC0}">
      <dgm:prSet/>
      <dgm:spPr>
        <a:solidFill>
          <a:srgbClr val="FF0000"/>
        </a:solidFill>
      </dgm:spPr>
      <dgm:t>
        <a:bodyPr/>
        <a:lstStyle/>
        <a:p>
          <a:r>
            <a:rPr lang="de-DE" dirty="0" smtClean="0"/>
            <a:t>Spoofing</a:t>
          </a:r>
          <a:endParaRPr lang="de-DE" dirty="0"/>
        </a:p>
      </dgm:t>
    </dgm:pt>
    <dgm:pt modelId="{D4E4D8A0-7DF7-46AE-A4D6-BC5CBFE018D9}" type="parTrans" cxnId="{ECDC9E8E-92A3-4143-B6D7-163E96DF155E}">
      <dgm:prSet/>
      <dgm:spPr/>
      <dgm:t>
        <a:bodyPr/>
        <a:lstStyle/>
        <a:p>
          <a:endParaRPr lang="de-DE"/>
        </a:p>
      </dgm:t>
    </dgm:pt>
    <dgm:pt modelId="{22B4D2EF-0DAC-45B1-81D0-C2D40D0D4B57}" type="sibTrans" cxnId="{ECDC9E8E-92A3-4143-B6D7-163E96DF155E}">
      <dgm:prSet/>
      <dgm:spPr/>
      <dgm:t>
        <a:bodyPr/>
        <a:lstStyle/>
        <a:p>
          <a:endParaRPr lang="de-DE"/>
        </a:p>
      </dgm:t>
    </dgm:pt>
    <dgm:pt modelId="{56965D60-F88F-4B3A-AD4A-C7B77C61A047}">
      <dgm:prSet/>
      <dgm:spPr>
        <a:solidFill>
          <a:srgbClr val="FF0000"/>
        </a:solidFill>
      </dgm:spPr>
      <dgm:t>
        <a:bodyPr/>
        <a:lstStyle/>
        <a:p>
          <a:r>
            <a:rPr lang="de-DE" dirty="0" err="1" smtClean="0"/>
            <a:t>Wash</a:t>
          </a:r>
          <a:r>
            <a:rPr lang="de-DE" dirty="0" smtClean="0"/>
            <a:t>-Trades</a:t>
          </a:r>
          <a:endParaRPr lang="de-DE" dirty="0"/>
        </a:p>
      </dgm:t>
    </dgm:pt>
    <dgm:pt modelId="{D785DFC8-3DD3-40D8-8797-181AC7B3BC99}" type="parTrans" cxnId="{386A6C17-0162-4543-BCAC-CF98CBE4C666}">
      <dgm:prSet/>
      <dgm:spPr/>
      <dgm:t>
        <a:bodyPr/>
        <a:lstStyle/>
        <a:p>
          <a:endParaRPr lang="de-DE"/>
        </a:p>
      </dgm:t>
    </dgm:pt>
    <dgm:pt modelId="{6922CE34-6755-4106-AA25-0079808A7CF1}" type="sibTrans" cxnId="{386A6C17-0162-4543-BCAC-CF98CBE4C666}">
      <dgm:prSet/>
      <dgm:spPr/>
      <dgm:t>
        <a:bodyPr/>
        <a:lstStyle/>
        <a:p>
          <a:endParaRPr lang="de-DE"/>
        </a:p>
      </dgm:t>
    </dgm:pt>
    <dgm:pt modelId="{9F4D276E-BD51-456C-B3A8-20F370E16B57}">
      <dgm:prSet custT="1"/>
      <dgm:spPr/>
      <dgm:t>
        <a:bodyPr/>
        <a:lstStyle/>
        <a:p>
          <a:r>
            <a:rPr lang="de-DE" sz="1200" b="1" dirty="0" smtClean="0"/>
            <a:t>Allgemeine Regulierungen</a:t>
          </a:r>
          <a:endParaRPr lang="de-DE" sz="1200" b="1" dirty="0"/>
        </a:p>
      </dgm:t>
    </dgm:pt>
    <dgm:pt modelId="{F8FC70DF-4B40-4622-B06C-E4177000C37E}" type="parTrans" cxnId="{9857247A-3812-4AD6-A85B-EF10310013EE}">
      <dgm:prSet/>
      <dgm:spPr/>
      <dgm:t>
        <a:bodyPr/>
        <a:lstStyle/>
        <a:p>
          <a:endParaRPr lang="de-DE"/>
        </a:p>
      </dgm:t>
    </dgm:pt>
    <dgm:pt modelId="{EEC14007-CEE4-49C0-A494-3ADF2B7D8AC2}" type="sibTrans" cxnId="{9857247A-3812-4AD6-A85B-EF10310013EE}">
      <dgm:prSet/>
      <dgm:spPr/>
      <dgm:t>
        <a:bodyPr/>
        <a:lstStyle/>
        <a:p>
          <a:endParaRPr lang="de-DE"/>
        </a:p>
      </dgm:t>
    </dgm:pt>
    <dgm:pt modelId="{3196AE7B-090D-48AF-A4C4-AA99C12FD82F}">
      <dgm:prSet/>
      <dgm:spPr>
        <a:solidFill>
          <a:srgbClr val="FF0000"/>
        </a:solidFill>
      </dgm:spPr>
      <dgm:t>
        <a:bodyPr/>
        <a:lstStyle/>
        <a:p>
          <a:r>
            <a:rPr lang="de-DE" dirty="0" smtClean="0"/>
            <a:t>Front- </a:t>
          </a:r>
          <a:r>
            <a:rPr lang="de-DE" dirty="0" err="1" smtClean="0"/>
            <a:t>running</a:t>
          </a:r>
          <a:endParaRPr lang="de-DE" dirty="0"/>
        </a:p>
      </dgm:t>
    </dgm:pt>
    <dgm:pt modelId="{324426A5-BBF2-4710-AE3F-022DA4E53AFD}" type="parTrans" cxnId="{3CF35991-C359-4F09-B63E-DCDAD9DD0084}">
      <dgm:prSet/>
      <dgm:spPr/>
      <dgm:t>
        <a:bodyPr/>
        <a:lstStyle/>
        <a:p>
          <a:endParaRPr lang="de-DE"/>
        </a:p>
      </dgm:t>
    </dgm:pt>
    <dgm:pt modelId="{6EE7C4C2-6DA5-4A9E-937C-95C6D06B1D93}" type="sibTrans" cxnId="{3CF35991-C359-4F09-B63E-DCDAD9DD0084}">
      <dgm:prSet/>
      <dgm:spPr/>
      <dgm:t>
        <a:bodyPr/>
        <a:lstStyle/>
        <a:p>
          <a:endParaRPr lang="de-DE"/>
        </a:p>
      </dgm:t>
    </dgm:pt>
    <dgm:pt modelId="{E0C739B3-CD15-43A9-8B0B-171756A28ECD}">
      <dgm:prSet/>
      <dgm:spPr>
        <a:solidFill>
          <a:srgbClr val="92D050"/>
        </a:solidFill>
      </dgm:spPr>
      <dgm:t>
        <a:bodyPr/>
        <a:lstStyle/>
        <a:p>
          <a:r>
            <a:rPr lang="de-DE" smtClean="0"/>
            <a:t>Spread- capturing</a:t>
          </a:r>
          <a:endParaRPr lang="de-DE" dirty="0"/>
        </a:p>
      </dgm:t>
    </dgm:pt>
    <dgm:pt modelId="{E1D852BB-7623-4CC4-896C-A6A98398F4BE}" type="parTrans" cxnId="{5A89EFC0-1C4C-4778-9826-842D25CA3524}">
      <dgm:prSet/>
      <dgm:spPr/>
      <dgm:t>
        <a:bodyPr/>
        <a:lstStyle/>
        <a:p>
          <a:endParaRPr lang="de-DE"/>
        </a:p>
      </dgm:t>
    </dgm:pt>
    <dgm:pt modelId="{4754091F-EF9F-4A41-A2DF-C6172429CD88}" type="sibTrans" cxnId="{5A89EFC0-1C4C-4778-9826-842D25CA3524}">
      <dgm:prSet/>
      <dgm:spPr/>
      <dgm:t>
        <a:bodyPr/>
        <a:lstStyle/>
        <a:p>
          <a:endParaRPr lang="de-DE"/>
        </a:p>
      </dgm:t>
    </dgm:pt>
    <dgm:pt modelId="{3A7801E3-8070-4231-96FC-5106791091A5}">
      <dgm:prSet/>
      <dgm:spPr>
        <a:solidFill>
          <a:srgbClr val="92D050"/>
        </a:solidFill>
      </dgm:spPr>
      <dgm:t>
        <a:bodyPr/>
        <a:lstStyle/>
        <a:p>
          <a:r>
            <a:rPr lang="de-DE" dirty="0" smtClean="0"/>
            <a:t>Arbitrage Strategien</a:t>
          </a:r>
          <a:endParaRPr lang="de-DE" dirty="0"/>
        </a:p>
      </dgm:t>
    </dgm:pt>
    <dgm:pt modelId="{83903D71-4B11-4BDE-9C38-22661F5DA6DF}" type="parTrans" cxnId="{AF3B8873-68E9-4FE1-B0B3-FDE9D83CE4D2}">
      <dgm:prSet/>
      <dgm:spPr/>
      <dgm:t>
        <a:bodyPr/>
        <a:lstStyle/>
        <a:p>
          <a:endParaRPr lang="de-DE"/>
        </a:p>
      </dgm:t>
    </dgm:pt>
    <dgm:pt modelId="{B62960CB-2D20-4F0C-82D9-784D193E6168}" type="sibTrans" cxnId="{AF3B8873-68E9-4FE1-B0B3-FDE9D83CE4D2}">
      <dgm:prSet/>
      <dgm:spPr/>
      <dgm:t>
        <a:bodyPr/>
        <a:lstStyle/>
        <a:p>
          <a:endParaRPr lang="de-DE"/>
        </a:p>
      </dgm:t>
    </dgm:pt>
    <dgm:pt modelId="{746D52B5-9F5D-4900-AD23-0295F0279288}">
      <dgm:prSet/>
      <dgm:spPr>
        <a:solidFill>
          <a:srgbClr val="FFC000"/>
        </a:solidFill>
      </dgm:spPr>
      <dgm:t>
        <a:bodyPr/>
        <a:lstStyle/>
        <a:p>
          <a:r>
            <a:rPr lang="de-DE" smtClean="0"/>
            <a:t>Sniping</a:t>
          </a:r>
          <a:endParaRPr lang="de-DE" dirty="0"/>
        </a:p>
      </dgm:t>
    </dgm:pt>
    <dgm:pt modelId="{58310C08-9374-4F5B-BE01-41291B43AA75}" type="parTrans" cxnId="{7647E3D9-0F55-404E-8CB9-132C876AEC37}">
      <dgm:prSet/>
      <dgm:spPr/>
      <dgm:t>
        <a:bodyPr/>
        <a:lstStyle/>
        <a:p>
          <a:endParaRPr lang="de-DE"/>
        </a:p>
      </dgm:t>
    </dgm:pt>
    <dgm:pt modelId="{3D2EC620-2BF3-4183-94CA-640B12FE528B}" type="sibTrans" cxnId="{7647E3D9-0F55-404E-8CB9-132C876AEC37}">
      <dgm:prSet/>
      <dgm:spPr/>
      <dgm:t>
        <a:bodyPr/>
        <a:lstStyle/>
        <a:p>
          <a:endParaRPr lang="de-DE"/>
        </a:p>
      </dgm:t>
    </dgm:pt>
    <dgm:pt modelId="{72C5F491-0B9E-4C3D-B8FD-C4B43669A668}">
      <dgm:prSet/>
      <dgm:spPr>
        <a:solidFill>
          <a:srgbClr val="FFC000"/>
        </a:solidFill>
      </dgm:spPr>
      <dgm:t>
        <a:bodyPr/>
        <a:lstStyle/>
        <a:p>
          <a:r>
            <a:rPr lang="de-DE" dirty="0" smtClean="0"/>
            <a:t>Quote </a:t>
          </a:r>
          <a:r>
            <a:rPr lang="de-DE" dirty="0" err="1" smtClean="0"/>
            <a:t>matching</a:t>
          </a:r>
          <a:endParaRPr lang="de-DE" dirty="0"/>
        </a:p>
      </dgm:t>
    </dgm:pt>
    <dgm:pt modelId="{AF10807C-6B02-4545-9B9E-915A2271B11B}" type="parTrans" cxnId="{17CDF233-1732-43F9-B09B-376F317EC56A}">
      <dgm:prSet/>
      <dgm:spPr/>
      <dgm:t>
        <a:bodyPr/>
        <a:lstStyle/>
        <a:p>
          <a:endParaRPr lang="de-DE"/>
        </a:p>
      </dgm:t>
    </dgm:pt>
    <dgm:pt modelId="{5B4D86DA-69C1-4C25-A90F-171F0AF0AB90}" type="sibTrans" cxnId="{17CDF233-1732-43F9-B09B-376F317EC56A}">
      <dgm:prSet/>
      <dgm:spPr/>
      <dgm:t>
        <a:bodyPr/>
        <a:lstStyle/>
        <a:p>
          <a:endParaRPr lang="de-DE"/>
        </a:p>
      </dgm:t>
    </dgm:pt>
    <dgm:pt modelId="{CCDFB38E-759F-42D9-975D-4725024CB1DF}">
      <dgm:prSet custT="1"/>
      <dgm:spPr/>
      <dgm:t>
        <a:bodyPr/>
        <a:lstStyle/>
        <a:p>
          <a:r>
            <a:rPr lang="de-DE" sz="1400" dirty="0" smtClean="0"/>
            <a:t>Betrifft alle Strategien</a:t>
          </a:r>
          <a:endParaRPr lang="de-DE" sz="1400" dirty="0"/>
        </a:p>
      </dgm:t>
    </dgm:pt>
    <dgm:pt modelId="{D29E6802-BF31-4438-939F-CCF8EFE4658A}" type="parTrans" cxnId="{3B8B2728-0F3F-4CB1-8733-CE83D5517CEF}">
      <dgm:prSet/>
      <dgm:spPr/>
      <dgm:t>
        <a:bodyPr/>
        <a:lstStyle/>
        <a:p>
          <a:endParaRPr lang="de-DE"/>
        </a:p>
      </dgm:t>
    </dgm:pt>
    <dgm:pt modelId="{482FF52F-13C7-46CF-8246-EC9E9DD141C1}" type="sibTrans" cxnId="{3B8B2728-0F3F-4CB1-8733-CE83D5517CEF}">
      <dgm:prSet/>
      <dgm:spPr/>
      <dgm:t>
        <a:bodyPr/>
        <a:lstStyle/>
        <a:p>
          <a:endParaRPr lang="de-DE"/>
        </a:p>
      </dgm:t>
    </dgm:pt>
    <dgm:pt modelId="{DA66CFB8-8187-401F-ADCE-42E504708E01}">
      <dgm:prSet phldrT="[Text]" custT="1"/>
      <dgm:spPr/>
      <dgm:t>
        <a:bodyPr/>
        <a:lstStyle/>
        <a:p>
          <a:r>
            <a:rPr lang="de-DE" sz="1400" dirty="0" smtClean="0"/>
            <a:t>Betrifft alle Strategien</a:t>
          </a:r>
          <a:endParaRPr lang="de-DE" sz="1400" dirty="0"/>
        </a:p>
      </dgm:t>
    </dgm:pt>
    <dgm:pt modelId="{1B2DC8BA-2387-4D1E-B62F-2ED7A7C9B68B}" type="sibTrans" cxnId="{C9B1F336-EA26-403B-9B0C-4F19E9C49800}">
      <dgm:prSet/>
      <dgm:spPr/>
      <dgm:t>
        <a:bodyPr/>
        <a:lstStyle/>
        <a:p>
          <a:endParaRPr lang="de-DE"/>
        </a:p>
      </dgm:t>
    </dgm:pt>
    <dgm:pt modelId="{8B47CCFF-FE98-4A02-A218-D58A131F9404}" type="parTrans" cxnId="{C9B1F336-EA26-403B-9B0C-4F19E9C49800}">
      <dgm:prSet/>
      <dgm:spPr/>
      <dgm:t>
        <a:bodyPr/>
        <a:lstStyle/>
        <a:p>
          <a:endParaRPr lang="de-DE"/>
        </a:p>
      </dgm:t>
    </dgm:pt>
    <dgm:pt modelId="{8B626131-4064-424E-ACBB-A41C78E81696}">
      <dgm:prSet phldrT="[Text]"/>
      <dgm:spPr/>
      <dgm:t>
        <a:bodyPr/>
        <a:lstStyle/>
        <a:p>
          <a:r>
            <a:rPr lang="de-DE" dirty="0" smtClean="0"/>
            <a:t>Betrifft alle Strategien</a:t>
          </a:r>
          <a:endParaRPr lang="de-DE" dirty="0"/>
        </a:p>
      </dgm:t>
    </dgm:pt>
    <dgm:pt modelId="{48DE4970-A7EE-4F6E-BDB7-8D0F2A2632AD}" type="parTrans" cxnId="{97461CE1-FED8-4734-8A7C-4DA529C6859A}">
      <dgm:prSet/>
      <dgm:spPr/>
      <dgm:t>
        <a:bodyPr/>
        <a:lstStyle/>
        <a:p>
          <a:endParaRPr lang="de-DE"/>
        </a:p>
      </dgm:t>
    </dgm:pt>
    <dgm:pt modelId="{825E0833-7662-417B-83A9-540A22803673}" type="sibTrans" cxnId="{97461CE1-FED8-4734-8A7C-4DA529C6859A}">
      <dgm:prSet/>
      <dgm:spPr/>
      <dgm:t>
        <a:bodyPr/>
        <a:lstStyle/>
        <a:p>
          <a:endParaRPr lang="de-DE"/>
        </a:p>
      </dgm:t>
    </dgm:pt>
    <dgm:pt modelId="{0144B090-076E-4088-A415-30D87FE2436A}" type="pres">
      <dgm:prSet presAssocID="{969AAFC4-647E-42F0-A0C6-4A0247B2CD9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DDAD72C-F341-4B61-BC35-3AE738369148}" type="pres">
      <dgm:prSet presAssocID="{9F4D276E-BD51-456C-B3A8-20F370E16B57}" presName="compNode" presStyleCnt="0"/>
      <dgm:spPr/>
    </dgm:pt>
    <dgm:pt modelId="{E4697693-0EF0-4FDF-BF7E-DFB779BE10CB}" type="pres">
      <dgm:prSet presAssocID="{9F4D276E-BD51-456C-B3A8-20F370E16B57}" presName="aNode" presStyleLbl="bgShp" presStyleIdx="0" presStyleCnt="7"/>
      <dgm:spPr/>
      <dgm:t>
        <a:bodyPr/>
        <a:lstStyle/>
        <a:p>
          <a:endParaRPr lang="de-DE"/>
        </a:p>
      </dgm:t>
    </dgm:pt>
    <dgm:pt modelId="{BDBC0053-0B51-4085-BF15-605CCB9560E0}" type="pres">
      <dgm:prSet presAssocID="{9F4D276E-BD51-456C-B3A8-20F370E16B57}" presName="textNode" presStyleLbl="bgShp" presStyleIdx="0" presStyleCnt="7"/>
      <dgm:spPr/>
      <dgm:t>
        <a:bodyPr/>
        <a:lstStyle/>
        <a:p>
          <a:endParaRPr lang="de-DE"/>
        </a:p>
      </dgm:t>
    </dgm:pt>
    <dgm:pt modelId="{8644C33B-DF85-48EC-AC20-9618F6A61DDF}" type="pres">
      <dgm:prSet presAssocID="{9F4D276E-BD51-456C-B3A8-20F370E16B57}" presName="compChildNode" presStyleCnt="0"/>
      <dgm:spPr/>
    </dgm:pt>
    <dgm:pt modelId="{E4FE9DAF-7F67-47DD-AD16-D841C30C7299}" type="pres">
      <dgm:prSet presAssocID="{9F4D276E-BD51-456C-B3A8-20F370E16B57}" presName="theInnerList" presStyleCnt="0"/>
      <dgm:spPr/>
    </dgm:pt>
    <dgm:pt modelId="{42FC5CC0-1BB6-4CAA-9923-FF884F7CE1F4}" type="pres">
      <dgm:prSet presAssocID="{CCDFB38E-759F-42D9-975D-4725024CB1DF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61BD57-F842-4862-8A27-E8B6DB65EEDD}" type="pres">
      <dgm:prSet presAssocID="{9F4D276E-BD51-456C-B3A8-20F370E16B57}" presName="aSpace" presStyleCnt="0"/>
      <dgm:spPr/>
    </dgm:pt>
    <dgm:pt modelId="{9ADF3B34-ED50-4BEE-B6E6-2CA5700B3B4C}" type="pres">
      <dgm:prSet presAssocID="{42397ED9-58D1-42CF-AD4D-E986D25E8003}" presName="compNode" presStyleCnt="0"/>
      <dgm:spPr/>
    </dgm:pt>
    <dgm:pt modelId="{53A22961-265B-45D1-8721-C7EBCDDD8A29}" type="pres">
      <dgm:prSet presAssocID="{42397ED9-58D1-42CF-AD4D-E986D25E8003}" presName="aNode" presStyleLbl="bgShp" presStyleIdx="1" presStyleCnt="7"/>
      <dgm:spPr/>
      <dgm:t>
        <a:bodyPr/>
        <a:lstStyle/>
        <a:p>
          <a:endParaRPr lang="de-DE"/>
        </a:p>
      </dgm:t>
    </dgm:pt>
    <dgm:pt modelId="{67FB188F-2252-49B2-928F-27F5C89D172D}" type="pres">
      <dgm:prSet presAssocID="{42397ED9-58D1-42CF-AD4D-E986D25E8003}" presName="textNode" presStyleLbl="bgShp" presStyleIdx="1" presStyleCnt="7"/>
      <dgm:spPr/>
      <dgm:t>
        <a:bodyPr/>
        <a:lstStyle/>
        <a:p>
          <a:endParaRPr lang="de-DE"/>
        </a:p>
      </dgm:t>
    </dgm:pt>
    <dgm:pt modelId="{0133C59B-9D90-4E44-8E2A-383330663CE4}" type="pres">
      <dgm:prSet presAssocID="{42397ED9-58D1-42CF-AD4D-E986D25E8003}" presName="compChildNode" presStyleCnt="0"/>
      <dgm:spPr/>
    </dgm:pt>
    <dgm:pt modelId="{E43F81E6-097F-4A98-BD4D-DA05E04E02A9}" type="pres">
      <dgm:prSet presAssocID="{42397ED9-58D1-42CF-AD4D-E986D25E8003}" presName="theInnerList" presStyleCnt="0"/>
      <dgm:spPr/>
    </dgm:pt>
    <dgm:pt modelId="{2369B914-1C64-4AB8-98B9-93B5D5F538EC}" type="pres">
      <dgm:prSet presAssocID="{DA66CFB8-8187-401F-ADCE-42E504708E01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7265E0-CE06-4754-81BE-E81CB68DDB98}" type="pres">
      <dgm:prSet presAssocID="{42397ED9-58D1-42CF-AD4D-E986D25E8003}" presName="aSpace" presStyleCnt="0"/>
      <dgm:spPr/>
    </dgm:pt>
    <dgm:pt modelId="{B8741AE9-5D75-4D32-B156-5B521710A130}" type="pres">
      <dgm:prSet presAssocID="{E7A0201A-C2AE-4962-AE77-DC65E916F45A}" presName="compNode" presStyleCnt="0"/>
      <dgm:spPr/>
    </dgm:pt>
    <dgm:pt modelId="{C382099B-8680-46F9-AF67-BC76EBFDA1D4}" type="pres">
      <dgm:prSet presAssocID="{E7A0201A-C2AE-4962-AE77-DC65E916F45A}" presName="aNode" presStyleLbl="bgShp" presStyleIdx="2" presStyleCnt="7"/>
      <dgm:spPr/>
      <dgm:t>
        <a:bodyPr/>
        <a:lstStyle/>
        <a:p>
          <a:endParaRPr lang="de-DE"/>
        </a:p>
      </dgm:t>
    </dgm:pt>
    <dgm:pt modelId="{148AE2B1-3F0A-4531-BE63-D7F1548797AA}" type="pres">
      <dgm:prSet presAssocID="{E7A0201A-C2AE-4962-AE77-DC65E916F45A}" presName="textNode" presStyleLbl="bgShp" presStyleIdx="2" presStyleCnt="7"/>
      <dgm:spPr/>
      <dgm:t>
        <a:bodyPr/>
        <a:lstStyle/>
        <a:p>
          <a:endParaRPr lang="de-DE"/>
        </a:p>
      </dgm:t>
    </dgm:pt>
    <dgm:pt modelId="{02F4701C-EF43-46A3-B369-B97963A0AD8C}" type="pres">
      <dgm:prSet presAssocID="{E7A0201A-C2AE-4962-AE77-DC65E916F45A}" presName="compChildNode" presStyleCnt="0"/>
      <dgm:spPr/>
    </dgm:pt>
    <dgm:pt modelId="{CF7B6E73-23FF-4246-AA48-D513978DF4E5}" type="pres">
      <dgm:prSet presAssocID="{E7A0201A-C2AE-4962-AE77-DC65E916F45A}" presName="theInnerList" presStyleCnt="0"/>
      <dgm:spPr/>
    </dgm:pt>
    <dgm:pt modelId="{AE3BEC9A-2F1D-47D4-A983-8EC34AA01EBE}" type="pres">
      <dgm:prSet presAssocID="{87B47F89-3B4C-45B7-A9D1-C06C260C860A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DCCD7C-A42B-4094-B57F-15682BCF5CF8}" type="pres">
      <dgm:prSet presAssocID="{E7A0201A-C2AE-4962-AE77-DC65E916F45A}" presName="aSpace" presStyleCnt="0"/>
      <dgm:spPr/>
    </dgm:pt>
    <dgm:pt modelId="{DBEDE870-D9A8-4092-B694-DBF936482F84}" type="pres">
      <dgm:prSet presAssocID="{86EBDBE3-F311-46E8-93EE-1029011421A6}" presName="compNode" presStyleCnt="0"/>
      <dgm:spPr/>
    </dgm:pt>
    <dgm:pt modelId="{BC4675A1-5662-41B8-8361-39643780CE50}" type="pres">
      <dgm:prSet presAssocID="{86EBDBE3-F311-46E8-93EE-1029011421A6}" presName="aNode" presStyleLbl="bgShp" presStyleIdx="3" presStyleCnt="7"/>
      <dgm:spPr/>
      <dgm:t>
        <a:bodyPr/>
        <a:lstStyle/>
        <a:p>
          <a:endParaRPr lang="de-DE"/>
        </a:p>
      </dgm:t>
    </dgm:pt>
    <dgm:pt modelId="{C728DEB9-A261-4EF6-95D9-6B074878D472}" type="pres">
      <dgm:prSet presAssocID="{86EBDBE3-F311-46E8-93EE-1029011421A6}" presName="textNode" presStyleLbl="bgShp" presStyleIdx="3" presStyleCnt="7"/>
      <dgm:spPr/>
      <dgm:t>
        <a:bodyPr/>
        <a:lstStyle/>
        <a:p>
          <a:endParaRPr lang="de-DE"/>
        </a:p>
      </dgm:t>
    </dgm:pt>
    <dgm:pt modelId="{52591F08-AD9C-44C0-9F43-FA023638DD41}" type="pres">
      <dgm:prSet presAssocID="{86EBDBE3-F311-46E8-93EE-1029011421A6}" presName="compChildNode" presStyleCnt="0"/>
      <dgm:spPr/>
    </dgm:pt>
    <dgm:pt modelId="{75F1A4D1-C245-4BD9-8987-65697E45A1AC}" type="pres">
      <dgm:prSet presAssocID="{86EBDBE3-F311-46E8-93EE-1029011421A6}" presName="theInnerList" presStyleCnt="0"/>
      <dgm:spPr/>
    </dgm:pt>
    <dgm:pt modelId="{9EFCEEBE-D616-41E8-83F1-498A2AED803E}" type="pres">
      <dgm:prSet presAssocID="{8B626131-4064-424E-ACBB-A41C78E81696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C4371C-A61A-4765-BADB-9B18D784DABA}" type="pres">
      <dgm:prSet presAssocID="{86EBDBE3-F311-46E8-93EE-1029011421A6}" presName="aSpace" presStyleCnt="0"/>
      <dgm:spPr/>
    </dgm:pt>
    <dgm:pt modelId="{57D48ED4-EC73-4DDE-B9F6-46E64F69C47F}" type="pres">
      <dgm:prSet presAssocID="{1903E000-5B51-458B-B223-08D0D2799A25}" presName="compNode" presStyleCnt="0"/>
      <dgm:spPr/>
    </dgm:pt>
    <dgm:pt modelId="{9295EB20-B8BD-4535-A386-739222AFD178}" type="pres">
      <dgm:prSet presAssocID="{1903E000-5B51-458B-B223-08D0D2799A25}" presName="aNode" presStyleLbl="bgShp" presStyleIdx="4" presStyleCnt="7"/>
      <dgm:spPr/>
      <dgm:t>
        <a:bodyPr/>
        <a:lstStyle/>
        <a:p>
          <a:endParaRPr lang="de-DE"/>
        </a:p>
      </dgm:t>
    </dgm:pt>
    <dgm:pt modelId="{38089A11-C2F5-4694-B16B-9E54CC89F035}" type="pres">
      <dgm:prSet presAssocID="{1903E000-5B51-458B-B223-08D0D2799A25}" presName="textNode" presStyleLbl="bgShp" presStyleIdx="4" presStyleCnt="7"/>
      <dgm:spPr/>
      <dgm:t>
        <a:bodyPr/>
        <a:lstStyle/>
        <a:p>
          <a:endParaRPr lang="de-DE"/>
        </a:p>
      </dgm:t>
    </dgm:pt>
    <dgm:pt modelId="{3405ACCB-1D2A-4C7D-AD9B-55D6623454A3}" type="pres">
      <dgm:prSet presAssocID="{1903E000-5B51-458B-B223-08D0D2799A25}" presName="compChildNode" presStyleCnt="0"/>
      <dgm:spPr/>
    </dgm:pt>
    <dgm:pt modelId="{B951546E-0436-4102-95B0-FCEEEB25ED32}" type="pres">
      <dgm:prSet presAssocID="{1903E000-5B51-458B-B223-08D0D2799A25}" presName="theInnerList" presStyleCnt="0"/>
      <dgm:spPr/>
    </dgm:pt>
    <dgm:pt modelId="{D6F6D19E-2578-45EE-8A0A-D900F9B02101}" type="pres">
      <dgm:prSet presAssocID="{3FEE31FA-4E9C-42B8-B339-BDCF0C5004F6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62E033-9FF9-4ABA-9027-60E6723B4A53}" type="pres">
      <dgm:prSet presAssocID="{3FEE31FA-4E9C-42B8-B339-BDCF0C5004F6}" presName="aSpace2" presStyleCnt="0"/>
      <dgm:spPr/>
    </dgm:pt>
    <dgm:pt modelId="{F68EEB2B-E055-4AD8-9309-234E2D029343}" type="pres">
      <dgm:prSet presAssocID="{E0E53E7E-5C94-4CEE-B41C-4EE68FCDF559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06B118-C97D-4EA4-99A7-8B82D4DF926F}" type="pres">
      <dgm:prSet presAssocID="{E0E53E7E-5C94-4CEE-B41C-4EE68FCDF559}" presName="aSpace2" presStyleCnt="0"/>
      <dgm:spPr/>
    </dgm:pt>
    <dgm:pt modelId="{0FB63980-D77C-474C-9EE3-B9F1F319E3B8}" type="pres">
      <dgm:prSet presAssocID="{28F87553-9689-47E2-86B9-B625BC16825A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24898B-9108-43D5-889D-CE8CB193155F}" type="pres">
      <dgm:prSet presAssocID="{28F87553-9689-47E2-86B9-B625BC16825A}" presName="aSpace2" presStyleCnt="0"/>
      <dgm:spPr/>
    </dgm:pt>
    <dgm:pt modelId="{299704A4-D664-42B1-BF4E-A2E6DF68CFB8}" type="pres">
      <dgm:prSet presAssocID="{F4552F8E-C8B0-4320-AA23-C61C07EA9E96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C7ADBE-895F-41F5-88E9-F9723F1591AD}" type="pres">
      <dgm:prSet presAssocID="{F4552F8E-C8B0-4320-AA23-C61C07EA9E96}" presName="aSpace2" presStyleCnt="0"/>
      <dgm:spPr/>
    </dgm:pt>
    <dgm:pt modelId="{34444448-8044-40E3-90A2-59DEED2D6149}" type="pres">
      <dgm:prSet presAssocID="{091C0D72-2A98-4E24-8AC4-63252FF07CBD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2E8263-9C74-45F8-BF6F-BA6361A6DA24}" type="pres">
      <dgm:prSet presAssocID="{1903E000-5B51-458B-B223-08D0D2799A25}" presName="aSpace" presStyleCnt="0"/>
      <dgm:spPr/>
    </dgm:pt>
    <dgm:pt modelId="{E1620475-28D2-46BA-9D50-ACDC858F3735}" type="pres">
      <dgm:prSet presAssocID="{8D08ECF2-5F67-43D4-B56A-2EC4885A5131}" presName="compNode" presStyleCnt="0"/>
      <dgm:spPr/>
    </dgm:pt>
    <dgm:pt modelId="{38D36E42-271A-4133-940B-9F575CD5C837}" type="pres">
      <dgm:prSet presAssocID="{8D08ECF2-5F67-43D4-B56A-2EC4885A5131}" presName="aNode" presStyleLbl="bgShp" presStyleIdx="5" presStyleCnt="7"/>
      <dgm:spPr/>
      <dgm:t>
        <a:bodyPr/>
        <a:lstStyle/>
        <a:p>
          <a:endParaRPr lang="de-DE"/>
        </a:p>
      </dgm:t>
    </dgm:pt>
    <dgm:pt modelId="{73C40842-FBC8-42A5-87F1-604203804BFD}" type="pres">
      <dgm:prSet presAssocID="{8D08ECF2-5F67-43D4-B56A-2EC4885A5131}" presName="textNode" presStyleLbl="bgShp" presStyleIdx="5" presStyleCnt="7"/>
      <dgm:spPr/>
      <dgm:t>
        <a:bodyPr/>
        <a:lstStyle/>
        <a:p>
          <a:endParaRPr lang="de-DE"/>
        </a:p>
      </dgm:t>
    </dgm:pt>
    <dgm:pt modelId="{A45501F5-AE37-4093-872F-751C4C19F45C}" type="pres">
      <dgm:prSet presAssocID="{8D08ECF2-5F67-43D4-B56A-2EC4885A5131}" presName="compChildNode" presStyleCnt="0"/>
      <dgm:spPr/>
    </dgm:pt>
    <dgm:pt modelId="{D9D00B7F-6535-4176-8E1B-FECB3498D8F8}" type="pres">
      <dgm:prSet presAssocID="{8D08ECF2-5F67-43D4-B56A-2EC4885A5131}" presName="theInnerList" presStyleCnt="0"/>
      <dgm:spPr/>
    </dgm:pt>
    <dgm:pt modelId="{BB7B2B7D-FC2A-4F09-AC9F-003482ACA82B}" type="pres">
      <dgm:prSet presAssocID="{3196AE7B-090D-48AF-A4C4-AA99C12FD82F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267131-DE26-4E92-869D-966D862818E9}" type="pres">
      <dgm:prSet presAssocID="{3196AE7B-090D-48AF-A4C4-AA99C12FD82F}" presName="aSpace2" presStyleCnt="0"/>
      <dgm:spPr/>
    </dgm:pt>
    <dgm:pt modelId="{358DE2B8-D0C0-4156-A049-2C5FABB994C1}" type="pres">
      <dgm:prSet presAssocID="{72C5F491-0B9E-4C3D-B8FD-C4B43669A668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E8FF79-2064-49B6-B9E7-393A922E2DC0}" type="pres">
      <dgm:prSet presAssocID="{72C5F491-0B9E-4C3D-B8FD-C4B43669A668}" presName="aSpace2" presStyleCnt="0"/>
      <dgm:spPr/>
    </dgm:pt>
    <dgm:pt modelId="{FDBFAF27-1EBA-4EE9-B6ED-51B72DEE8347}" type="pres">
      <dgm:prSet presAssocID="{746D52B5-9F5D-4900-AD23-0295F0279288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28F78A-7D78-4EA1-9F44-E1F626461F43}" type="pres">
      <dgm:prSet presAssocID="{746D52B5-9F5D-4900-AD23-0295F0279288}" presName="aSpace2" presStyleCnt="0"/>
      <dgm:spPr/>
    </dgm:pt>
    <dgm:pt modelId="{481AA956-4DA0-4530-A6E0-499EB27FE473}" type="pres">
      <dgm:prSet presAssocID="{3A7801E3-8070-4231-96FC-5106791091A5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116DD6-2E98-4FEF-A267-402037A90950}" type="pres">
      <dgm:prSet presAssocID="{3A7801E3-8070-4231-96FC-5106791091A5}" presName="aSpace2" presStyleCnt="0"/>
      <dgm:spPr/>
    </dgm:pt>
    <dgm:pt modelId="{73FDDC3C-6A9B-4A02-A0CC-26B37F28FA18}" type="pres">
      <dgm:prSet presAssocID="{E0C739B3-CD15-43A9-8B0B-171756A28ECD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B31B68-A8FB-4C30-88A7-30D9148AD932}" type="pres">
      <dgm:prSet presAssocID="{8D08ECF2-5F67-43D4-B56A-2EC4885A5131}" presName="aSpace" presStyleCnt="0"/>
      <dgm:spPr/>
    </dgm:pt>
    <dgm:pt modelId="{60B3B37C-5891-4CDB-9137-2BCEAD435CF1}" type="pres">
      <dgm:prSet presAssocID="{1438A184-383C-4476-A4FC-45F7177EE084}" presName="compNode" presStyleCnt="0"/>
      <dgm:spPr/>
    </dgm:pt>
    <dgm:pt modelId="{5282D2F1-078E-4CC6-8A04-90D34D772CAC}" type="pres">
      <dgm:prSet presAssocID="{1438A184-383C-4476-A4FC-45F7177EE084}" presName="aNode" presStyleLbl="bgShp" presStyleIdx="6" presStyleCnt="7"/>
      <dgm:spPr/>
      <dgm:t>
        <a:bodyPr/>
        <a:lstStyle/>
        <a:p>
          <a:endParaRPr lang="de-DE"/>
        </a:p>
      </dgm:t>
    </dgm:pt>
    <dgm:pt modelId="{BEC5D84A-F8D3-4CA2-BFC7-A794C1BA4FFA}" type="pres">
      <dgm:prSet presAssocID="{1438A184-383C-4476-A4FC-45F7177EE084}" presName="textNode" presStyleLbl="bgShp" presStyleIdx="6" presStyleCnt="7"/>
      <dgm:spPr/>
      <dgm:t>
        <a:bodyPr/>
        <a:lstStyle/>
        <a:p>
          <a:endParaRPr lang="de-DE"/>
        </a:p>
      </dgm:t>
    </dgm:pt>
    <dgm:pt modelId="{179E94BE-AD1A-4EB1-A21B-23A75B02AD21}" type="pres">
      <dgm:prSet presAssocID="{1438A184-383C-4476-A4FC-45F7177EE084}" presName="compChildNode" presStyleCnt="0"/>
      <dgm:spPr/>
    </dgm:pt>
    <dgm:pt modelId="{EF22E3E3-37AC-4A8F-A1A3-D05F1BD784D4}" type="pres">
      <dgm:prSet presAssocID="{1438A184-383C-4476-A4FC-45F7177EE084}" presName="theInnerList" presStyleCnt="0"/>
      <dgm:spPr/>
    </dgm:pt>
    <dgm:pt modelId="{D3E32872-E1BB-4A29-BE75-B2C4887595E3}" type="pres">
      <dgm:prSet presAssocID="{D12AEE41-BACE-4A3B-A070-3FD07EB52404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A02DED-4508-498C-A91F-B3006CD1A6D5}" type="pres">
      <dgm:prSet presAssocID="{D12AEE41-BACE-4A3B-A070-3FD07EB52404}" presName="aSpace2" presStyleCnt="0"/>
      <dgm:spPr/>
    </dgm:pt>
    <dgm:pt modelId="{8C8B8EEA-0054-4B8F-A26A-51B60DA1BF6D}" type="pres">
      <dgm:prSet presAssocID="{66D4642D-11E0-44FA-AC3D-F41E98221C94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F0673B-63F9-49AA-BBB7-74222D8F5AFD}" type="pres">
      <dgm:prSet presAssocID="{66D4642D-11E0-44FA-AC3D-F41E98221C94}" presName="aSpace2" presStyleCnt="0"/>
      <dgm:spPr/>
    </dgm:pt>
    <dgm:pt modelId="{AF956B3C-6978-459C-AAB1-74389191B07C}" type="pres">
      <dgm:prSet presAssocID="{9BC3C266-7B08-488E-9ACE-A88BE2CA4AC0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E87695-3B48-4F08-B135-253D91CEBDB6}" type="pres">
      <dgm:prSet presAssocID="{9BC3C266-7B08-488E-9ACE-A88BE2CA4AC0}" presName="aSpace2" presStyleCnt="0"/>
      <dgm:spPr/>
    </dgm:pt>
    <dgm:pt modelId="{25EF757A-6106-4825-9348-C8D8E7362A35}" type="pres">
      <dgm:prSet presAssocID="{56965D60-F88F-4B3A-AD4A-C7B77C61A047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03319F1-BE5E-4164-9F37-DB4091872E4D}" type="presOf" srcId="{E0C739B3-CD15-43A9-8B0B-171756A28ECD}" destId="{73FDDC3C-6A9B-4A02-A0CC-26B37F28FA18}" srcOrd="0" destOrd="0" presId="urn:microsoft.com/office/officeart/2005/8/layout/lProcess2"/>
    <dgm:cxn modelId="{75AD2CBE-A68D-4BBA-A898-56E835D0F3CF}" srcId="{969AAFC4-647E-42F0-A0C6-4A0247B2CD9D}" destId="{8D08ECF2-5F67-43D4-B56A-2EC4885A5131}" srcOrd="5" destOrd="0" parTransId="{D8E9965E-7493-4FC5-BF0F-9A3C6826D6CA}" sibTransId="{0F6796F8-414A-420F-97D7-70F5A44339F8}"/>
    <dgm:cxn modelId="{3B8B2728-0F3F-4CB1-8733-CE83D5517CEF}" srcId="{9F4D276E-BD51-456C-B3A8-20F370E16B57}" destId="{CCDFB38E-759F-42D9-975D-4725024CB1DF}" srcOrd="0" destOrd="0" parTransId="{D29E6802-BF31-4438-939F-CCF8EFE4658A}" sibTransId="{482FF52F-13C7-46CF-8246-EC9E9DD141C1}"/>
    <dgm:cxn modelId="{8C549992-EA41-4E3A-ACB5-BE70122CB8F9}" type="presOf" srcId="{87B47F89-3B4C-45B7-A9D1-C06C260C860A}" destId="{AE3BEC9A-2F1D-47D4-A983-8EC34AA01EBE}" srcOrd="0" destOrd="0" presId="urn:microsoft.com/office/officeart/2005/8/layout/lProcess2"/>
    <dgm:cxn modelId="{5413F81F-B36A-4C4A-A629-3707446238E6}" type="presOf" srcId="{3FEE31FA-4E9C-42B8-B339-BDCF0C5004F6}" destId="{D6F6D19E-2578-45EE-8A0A-D900F9B02101}" srcOrd="0" destOrd="0" presId="urn:microsoft.com/office/officeart/2005/8/layout/lProcess2"/>
    <dgm:cxn modelId="{5332B237-B3CF-47EE-96EF-0C645FB4E7CD}" type="presOf" srcId="{9BC3C266-7B08-488E-9ACE-A88BE2CA4AC0}" destId="{AF956B3C-6978-459C-AAB1-74389191B07C}" srcOrd="0" destOrd="0" presId="urn:microsoft.com/office/officeart/2005/8/layout/lProcess2"/>
    <dgm:cxn modelId="{F9946116-DD2F-4A57-B829-0DC8E6761854}" type="presOf" srcId="{D12AEE41-BACE-4A3B-A070-3FD07EB52404}" destId="{D3E32872-E1BB-4A29-BE75-B2C4887595E3}" srcOrd="0" destOrd="0" presId="urn:microsoft.com/office/officeart/2005/8/layout/lProcess2"/>
    <dgm:cxn modelId="{C23D544D-BA64-45D3-8907-843DD0F06696}" type="presOf" srcId="{746D52B5-9F5D-4900-AD23-0295F0279288}" destId="{FDBFAF27-1EBA-4EE9-B6ED-51B72DEE8347}" srcOrd="0" destOrd="0" presId="urn:microsoft.com/office/officeart/2005/8/layout/lProcess2"/>
    <dgm:cxn modelId="{17CDF233-1732-43F9-B09B-376F317EC56A}" srcId="{8D08ECF2-5F67-43D4-B56A-2EC4885A5131}" destId="{72C5F491-0B9E-4C3D-B8FD-C4B43669A668}" srcOrd="1" destOrd="0" parTransId="{AF10807C-6B02-4545-9B9E-915A2271B11B}" sibTransId="{5B4D86DA-69C1-4C25-A90F-171F0AF0AB90}"/>
    <dgm:cxn modelId="{41C35155-8771-484C-84A9-AFB280603B25}" srcId="{969AAFC4-647E-42F0-A0C6-4A0247B2CD9D}" destId="{1903E000-5B51-458B-B223-08D0D2799A25}" srcOrd="4" destOrd="0" parTransId="{5328390C-5688-45BA-A303-2B59DE91459A}" sibTransId="{91673303-AA64-4C03-8475-D7C9E7AD109E}"/>
    <dgm:cxn modelId="{2BCE6BA7-CDF4-4076-B2B3-837042CDB5EB}" type="presOf" srcId="{28F87553-9689-47E2-86B9-B625BC16825A}" destId="{0FB63980-D77C-474C-9EE3-B9F1F319E3B8}" srcOrd="0" destOrd="0" presId="urn:microsoft.com/office/officeart/2005/8/layout/lProcess2"/>
    <dgm:cxn modelId="{57B071B7-EAE2-4E28-81CF-2072FC469886}" type="presOf" srcId="{86EBDBE3-F311-46E8-93EE-1029011421A6}" destId="{BC4675A1-5662-41B8-8361-39643780CE50}" srcOrd="0" destOrd="0" presId="urn:microsoft.com/office/officeart/2005/8/layout/lProcess2"/>
    <dgm:cxn modelId="{383B3504-BD69-4E77-8632-D83D0F66D8AC}" type="presOf" srcId="{F4552F8E-C8B0-4320-AA23-C61C07EA9E96}" destId="{299704A4-D664-42B1-BF4E-A2E6DF68CFB8}" srcOrd="0" destOrd="0" presId="urn:microsoft.com/office/officeart/2005/8/layout/lProcess2"/>
    <dgm:cxn modelId="{5A89EFC0-1C4C-4778-9826-842D25CA3524}" srcId="{8D08ECF2-5F67-43D4-B56A-2EC4885A5131}" destId="{E0C739B3-CD15-43A9-8B0B-171756A28ECD}" srcOrd="4" destOrd="0" parTransId="{E1D852BB-7623-4CC4-896C-A6A98398F4BE}" sibTransId="{4754091F-EF9F-4A41-A2DF-C6172429CD88}"/>
    <dgm:cxn modelId="{96FC5CB7-F7E8-4C36-B600-ED7957BF91E6}" type="presOf" srcId="{72C5F491-0B9E-4C3D-B8FD-C4B43669A668}" destId="{358DE2B8-D0C0-4156-A049-2C5FABB994C1}" srcOrd="0" destOrd="0" presId="urn:microsoft.com/office/officeart/2005/8/layout/lProcess2"/>
    <dgm:cxn modelId="{DDE721C9-F238-4559-B538-0303FEA6C9E7}" type="presOf" srcId="{66D4642D-11E0-44FA-AC3D-F41E98221C94}" destId="{8C8B8EEA-0054-4B8F-A26A-51B60DA1BF6D}" srcOrd="0" destOrd="0" presId="urn:microsoft.com/office/officeart/2005/8/layout/lProcess2"/>
    <dgm:cxn modelId="{E42C2DEC-259C-4B9C-90DA-2E8AD037BC54}" type="presOf" srcId="{1438A184-383C-4476-A4FC-45F7177EE084}" destId="{BEC5D84A-F8D3-4CA2-BFC7-A794C1BA4FFA}" srcOrd="1" destOrd="0" presId="urn:microsoft.com/office/officeart/2005/8/layout/lProcess2"/>
    <dgm:cxn modelId="{7358FA2E-1261-4022-9438-B58D1FA72C2B}" srcId="{1903E000-5B51-458B-B223-08D0D2799A25}" destId="{28F87553-9689-47E2-86B9-B625BC16825A}" srcOrd="2" destOrd="0" parTransId="{B6F765D0-E741-48CB-9A03-558639E72197}" sibTransId="{5AEA9792-A7D5-480F-8262-E0E1E05BC71F}"/>
    <dgm:cxn modelId="{F52F4D1E-54A1-4113-A31C-19EE23132EA3}" type="presOf" srcId="{CCDFB38E-759F-42D9-975D-4725024CB1DF}" destId="{42FC5CC0-1BB6-4CAA-9923-FF884F7CE1F4}" srcOrd="0" destOrd="0" presId="urn:microsoft.com/office/officeart/2005/8/layout/lProcess2"/>
    <dgm:cxn modelId="{BD2AFD92-7248-46B8-8B67-0702F9017C3E}" type="presOf" srcId="{E7A0201A-C2AE-4962-AE77-DC65E916F45A}" destId="{148AE2B1-3F0A-4531-BE63-D7F1548797AA}" srcOrd="1" destOrd="0" presId="urn:microsoft.com/office/officeart/2005/8/layout/lProcess2"/>
    <dgm:cxn modelId="{D26B1933-3DAF-4A76-BC09-952ADF1E1C1A}" type="presOf" srcId="{86EBDBE3-F311-46E8-93EE-1029011421A6}" destId="{C728DEB9-A261-4EF6-95D9-6B074878D472}" srcOrd="1" destOrd="0" presId="urn:microsoft.com/office/officeart/2005/8/layout/lProcess2"/>
    <dgm:cxn modelId="{ECDC9E8E-92A3-4143-B6D7-163E96DF155E}" srcId="{1438A184-383C-4476-A4FC-45F7177EE084}" destId="{9BC3C266-7B08-488E-9ACE-A88BE2CA4AC0}" srcOrd="2" destOrd="0" parTransId="{D4E4D8A0-7DF7-46AE-A4D6-BC5CBFE018D9}" sibTransId="{22B4D2EF-0DAC-45B1-81D0-C2D40D0D4B57}"/>
    <dgm:cxn modelId="{15CD893D-9617-4717-94AB-DD13DC777F2F}" type="presOf" srcId="{8D08ECF2-5F67-43D4-B56A-2EC4885A5131}" destId="{73C40842-FBC8-42A5-87F1-604203804BFD}" srcOrd="1" destOrd="0" presId="urn:microsoft.com/office/officeart/2005/8/layout/lProcess2"/>
    <dgm:cxn modelId="{9B89ACD2-5152-4027-9735-F9D86AD137EA}" type="presOf" srcId="{9F4D276E-BD51-456C-B3A8-20F370E16B57}" destId="{E4697693-0EF0-4FDF-BF7E-DFB779BE10CB}" srcOrd="0" destOrd="0" presId="urn:microsoft.com/office/officeart/2005/8/layout/lProcess2"/>
    <dgm:cxn modelId="{04785390-029E-40A8-B71B-271E91DE13DC}" type="presOf" srcId="{E0E53E7E-5C94-4CEE-B41C-4EE68FCDF559}" destId="{F68EEB2B-E055-4AD8-9309-234E2D029343}" srcOrd="0" destOrd="0" presId="urn:microsoft.com/office/officeart/2005/8/layout/lProcess2"/>
    <dgm:cxn modelId="{C9B1F336-EA26-403B-9B0C-4F19E9C49800}" srcId="{42397ED9-58D1-42CF-AD4D-E986D25E8003}" destId="{DA66CFB8-8187-401F-ADCE-42E504708E01}" srcOrd="0" destOrd="0" parTransId="{8B47CCFF-FE98-4A02-A218-D58A131F9404}" sibTransId="{1B2DC8BA-2387-4D1E-B62F-2ED7A7C9B68B}"/>
    <dgm:cxn modelId="{BB8C35BD-70F9-4915-BA2B-9D9C6E93EBBA}" srcId="{1438A184-383C-4476-A4FC-45F7177EE084}" destId="{66D4642D-11E0-44FA-AC3D-F41E98221C94}" srcOrd="1" destOrd="0" parTransId="{B7E6FB07-0EC7-49E1-BBD7-22EB9109B8D0}" sibTransId="{5219634E-9B1F-47D1-84DF-5AE00876A336}"/>
    <dgm:cxn modelId="{85EF8D31-3997-45EC-A4FE-04BF326003F2}" srcId="{969AAFC4-647E-42F0-A0C6-4A0247B2CD9D}" destId="{42397ED9-58D1-42CF-AD4D-E986D25E8003}" srcOrd="1" destOrd="0" parTransId="{F771582C-3745-4B1C-AA93-0C556E125912}" sibTransId="{3CD77371-52DA-4209-AF21-4B1FB9090C5E}"/>
    <dgm:cxn modelId="{C7432626-90E2-4AF9-ADBE-AC11EF390FB9}" srcId="{969AAFC4-647E-42F0-A0C6-4A0247B2CD9D}" destId="{E7A0201A-C2AE-4962-AE77-DC65E916F45A}" srcOrd="2" destOrd="0" parTransId="{7E724B96-1684-44E2-A692-78E027824CA3}" sibTransId="{D8534A9C-12B9-46A7-A22F-83F425DAECAB}"/>
    <dgm:cxn modelId="{925CCE1D-C143-4E0C-8D3D-B86E149DFD5A}" type="presOf" srcId="{091C0D72-2A98-4E24-8AC4-63252FF07CBD}" destId="{34444448-8044-40E3-90A2-59DEED2D6149}" srcOrd="0" destOrd="0" presId="urn:microsoft.com/office/officeart/2005/8/layout/lProcess2"/>
    <dgm:cxn modelId="{16B2BCCE-EC9E-4FAD-B044-6E6946D29925}" type="presOf" srcId="{8B626131-4064-424E-ACBB-A41C78E81696}" destId="{9EFCEEBE-D616-41E8-83F1-498A2AED803E}" srcOrd="0" destOrd="0" presId="urn:microsoft.com/office/officeart/2005/8/layout/lProcess2"/>
    <dgm:cxn modelId="{A165996C-A909-479F-94E8-02E51E0F2609}" srcId="{969AAFC4-647E-42F0-A0C6-4A0247B2CD9D}" destId="{1438A184-383C-4476-A4FC-45F7177EE084}" srcOrd="6" destOrd="0" parTransId="{36B419E3-E0E5-4025-ACF4-ED48296AE79D}" sibTransId="{D3306C84-4B5B-46A9-ABE8-1640EFE508CC}"/>
    <dgm:cxn modelId="{A4F7B15A-056F-4516-8931-AC9CA3A141F3}" type="presOf" srcId="{3196AE7B-090D-48AF-A4C4-AA99C12FD82F}" destId="{BB7B2B7D-FC2A-4F09-AC9F-003482ACA82B}" srcOrd="0" destOrd="0" presId="urn:microsoft.com/office/officeart/2005/8/layout/lProcess2"/>
    <dgm:cxn modelId="{1F83E576-3883-4EA1-8A94-301FFF160387}" type="presOf" srcId="{42397ED9-58D1-42CF-AD4D-E986D25E8003}" destId="{53A22961-265B-45D1-8721-C7EBCDDD8A29}" srcOrd="0" destOrd="0" presId="urn:microsoft.com/office/officeart/2005/8/layout/lProcess2"/>
    <dgm:cxn modelId="{1BA2F776-343A-4ED0-B235-9AA62E1CF336}" type="presOf" srcId="{3A7801E3-8070-4231-96FC-5106791091A5}" destId="{481AA956-4DA0-4530-A6E0-499EB27FE473}" srcOrd="0" destOrd="0" presId="urn:microsoft.com/office/officeart/2005/8/layout/lProcess2"/>
    <dgm:cxn modelId="{17BA9383-4CEA-4F41-B1B1-7B447DD65BED}" srcId="{1903E000-5B51-458B-B223-08D0D2799A25}" destId="{E0E53E7E-5C94-4CEE-B41C-4EE68FCDF559}" srcOrd="1" destOrd="0" parTransId="{2FF894D7-5538-4090-B8C8-B89CBBA06C77}" sibTransId="{E007ED68-200B-40D8-B9E4-DCD05A32C4B7}"/>
    <dgm:cxn modelId="{1CC18BD2-35EC-4E33-A3DB-4414E76FA98F}" type="presOf" srcId="{9F4D276E-BD51-456C-B3A8-20F370E16B57}" destId="{BDBC0053-0B51-4085-BF15-605CCB9560E0}" srcOrd="1" destOrd="0" presId="urn:microsoft.com/office/officeart/2005/8/layout/lProcess2"/>
    <dgm:cxn modelId="{9AE022B2-B500-4EB4-BFDB-74FFE0EC07E3}" type="presOf" srcId="{42397ED9-58D1-42CF-AD4D-E986D25E8003}" destId="{67FB188F-2252-49B2-928F-27F5C89D172D}" srcOrd="1" destOrd="0" presId="urn:microsoft.com/office/officeart/2005/8/layout/lProcess2"/>
    <dgm:cxn modelId="{D9956462-CFE4-4D57-A491-C7429960D7B1}" srcId="{1438A184-383C-4476-A4FC-45F7177EE084}" destId="{D12AEE41-BACE-4A3B-A070-3FD07EB52404}" srcOrd="0" destOrd="0" parTransId="{D6DA16B4-36D8-4BEF-9F11-1D7BAD5CB1EE}" sibTransId="{72979166-E9F2-475B-BBE6-FDC792B4CAF7}"/>
    <dgm:cxn modelId="{5BEA0ABA-F7C0-4673-97DB-379EA5EDB647}" srcId="{1903E000-5B51-458B-B223-08D0D2799A25}" destId="{3FEE31FA-4E9C-42B8-B339-BDCF0C5004F6}" srcOrd="0" destOrd="0" parTransId="{37DD72E5-8B4F-44D4-AC2B-F70704CB583B}" sibTransId="{FB522CD8-D381-41E3-8C46-1714EB25D522}"/>
    <dgm:cxn modelId="{3ED6DECB-C770-4434-9183-AD4528C96DC3}" srcId="{E7A0201A-C2AE-4962-AE77-DC65E916F45A}" destId="{87B47F89-3B4C-45B7-A9D1-C06C260C860A}" srcOrd="0" destOrd="0" parTransId="{8B960317-AEE8-4FB0-9F48-F6C04C06B050}" sibTransId="{BED55574-B7C4-4637-8E47-872F6C236903}"/>
    <dgm:cxn modelId="{386A6C17-0162-4543-BCAC-CF98CBE4C666}" srcId="{1438A184-383C-4476-A4FC-45F7177EE084}" destId="{56965D60-F88F-4B3A-AD4A-C7B77C61A047}" srcOrd="3" destOrd="0" parTransId="{D785DFC8-3DD3-40D8-8797-181AC7B3BC99}" sibTransId="{6922CE34-6755-4106-AA25-0079808A7CF1}"/>
    <dgm:cxn modelId="{3F57B0A4-14EC-41B4-8FD9-D38F18736374}" type="presOf" srcId="{1903E000-5B51-458B-B223-08D0D2799A25}" destId="{9295EB20-B8BD-4535-A386-739222AFD178}" srcOrd="0" destOrd="0" presId="urn:microsoft.com/office/officeart/2005/8/layout/lProcess2"/>
    <dgm:cxn modelId="{4CCBE67C-A55E-46EF-B87C-DFF0F64A7931}" type="presOf" srcId="{1438A184-383C-4476-A4FC-45F7177EE084}" destId="{5282D2F1-078E-4CC6-8A04-90D34D772CAC}" srcOrd="0" destOrd="0" presId="urn:microsoft.com/office/officeart/2005/8/layout/lProcess2"/>
    <dgm:cxn modelId="{E78A3C77-6509-4EBA-B066-F6C348ED29E8}" srcId="{1903E000-5B51-458B-B223-08D0D2799A25}" destId="{091C0D72-2A98-4E24-8AC4-63252FF07CBD}" srcOrd="4" destOrd="0" parTransId="{0B2EFE07-8A81-463D-82CF-E88B259F12EE}" sibTransId="{2C78C9ED-E06C-4991-B95B-A81F359E3DAA}"/>
    <dgm:cxn modelId="{63D752BE-FABE-4E94-ABED-47A74EFDD8DA}" srcId="{1903E000-5B51-458B-B223-08D0D2799A25}" destId="{F4552F8E-C8B0-4320-AA23-C61C07EA9E96}" srcOrd="3" destOrd="0" parTransId="{DB502A6F-74F9-4A81-AEA7-F1BFBDB5366C}" sibTransId="{5F82F887-6635-411D-AAC2-715BCAE686B2}"/>
    <dgm:cxn modelId="{58950B32-BB2E-4816-9C04-EF23D581B07C}" type="presOf" srcId="{8D08ECF2-5F67-43D4-B56A-2EC4885A5131}" destId="{38D36E42-271A-4133-940B-9F575CD5C837}" srcOrd="0" destOrd="0" presId="urn:microsoft.com/office/officeart/2005/8/layout/lProcess2"/>
    <dgm:cxn modelId="{33B52726-73DE-47C0-890A-955BDA625F94}" type="presOf" srcId="{1903E000-5B51-458B-B223-08D0D2799A25}" destId="{38089A11-C2F5-4694-B16B-9E54CC89F035}" srcOrd="1" destOrd="0" presId="urn:microsoft.com/office/officeart/2005/8/layout/lProcess2"/>
    <dgm:cxn modelId="{9857247A-3812-4AD6-A85B-EF10310013EE}" srcId="{969AAFC4-647E-42F0-A0C6-4A0247B2CD9D}" destId="{9F4D276E-BD51-456C-B3A8-20F370E16B57}" srcOrd="0" destOrd="0" parTransId="{F8FC70DF-4B40-4622-B06C-E4177000C37E}" sibTransId="{EEC14007-CEE4-49C0-A494-3ADF2B7D8AC2}"/>
    <dgm:cxn modelId="{BB399FE2-F1E1-4479-A7A4-B453B88DDA56}" type="presOf" srcId="{56965D60-F88F-4B3A-AD4A-C7B77C61A047}" destId="{25EF757A-6106-4825-9348-C8D8E7362A35}" srcOrd="0" destOrd="0" presId="urn:microsoft.com/office/officeart/2005/8/layout/lProcess2"/>
    <dgm:cxn modelId="{CD414076-D400-46A2-9E0B-43703D127C55}" srcId="{969AAFC4-647E-42F0-A0C6-4A0247B2CD9D}" destId="{86EBDBE3-F311-46E8-93EE-1029011421A6}" srcOrd="3" destOrd="0" parTransId="{2787853D-8AD6-493B-9115-C5DE4EEF0D69}" sibTransId="{73C0C0B7-2009-4561-9CEF-A84C9CD73181}"/>
    <dgm:cxn modelId="{130308BD-875B-4AE6-9691-C6B811D4E42B}" type="presOf" srcId="{969AAFC4-647E-42F0-A0C6-4A0247B2CD9D}" destId="{0144B090-076E-4088-A415-30D87FE2436A}" srcOrd="0" destOrd="0" presId="urn:microsoft.com/office/officeart/2005/8/layout/lProcess2"/>
    <dgm:cxn modelId="{9E416C9C-AAA8-4DE3-A319-341196A35475}" type="presOf" srcId="{E7A0201A-C2AE-4962-AE77-DC65E916F45A}" destId="{C382099B-8680-46F9-AF67-BC76EBFDA1D4}" srcOrd="0" destOrd="0" presId="urn:microsoft.com/office/officeart/2005/8/layout/lProcess2"/>
    <dgm:cxn modelId="{AF3B8873-68E9-4FE1-B0B3-FDE9D83CE4D2}" srcId="{8D08ECF2-5F67-43D4-B56A-2EC4885A5131}" destId="{3A7801E3-8070-4231-96FC-5106791091A5}" srcOrd="3" destOrd="0" parTransId="{83903D71-4B11-4BDE-9C38-22661F5DA6DF}" sibTransId="{B62960CB-2D20-4F0C-82D9-784D193E6168}"/>
    <dgm:cxn modelId="{97461CE1-FED8-4734-8A7C-4DA529C6859A}" srcId="{86EBDBE3-F311-46E8-93EE-1029011421A6}" destId="{8B626131-4064-424E-ACBB-A41C78E81696}" srcOrd="0" destOrd="0" parTransId="{48DE4970-A7EE-4F6E-BDB7-8D0F2A2632AD}" sibTransId="{825E0833-7662-417B-83A9-540A22803673}"/>
    <dgm:cxn modelId="{6D0416CD-7832-435E-A336-EE8E9507ACAE}" type="presOf" srcId="{DA66CFB8-8187-401F-ADCE-42E504708E01}" destId="{2369B914-1C64-4AB8-98B9-93B5D5F538EC}" srcOrd="0" destOrd="0" presId="urn:microsoft.com/office/officeart/2005/8/layout/lProcess2"/>
    <dgm:cxn modelId="{7647E3D9-0F55-404E-8CB9-132C876AEC37}" srcId="{8D08ECF2-5F67-43D4-B56A-2EC4885A5131}" destId="{746D52B5-9F5D-4900-AD23-0295F0279288}" srcOrd="2" destOrd="0" parTransId="{58310C08-9374-4F5B-BE01-41291B43AA75}" sibTransId="{3D2EC620-2BF3-4183-94CA-640B12FE528B}"/>
    <dgm:cxn modelId="{3CF35991-C359-4F09-B63E-DCDAD9DD0084}" srcId="{8D08ECF2-5F67-43D4-B56A-2EC4885A5131}" destId="{3196AE7B-090D-48AF-A4C4-AA99C12FD82F}" srcOrd="0" destOrd="0" parTransId="{324426A5-BBF2-4710-AE3F-022DA4E53AFD}" sibTransId="{6EE7C4C2-6DA5-4A9E-937C-95C6D06B1D93}"/>
    <dgm:cxn modelId="{50FC23C7-5CA5-4CC6-983F-9C059734F859}" type="presParOf" srcId="{0144B090-076E-4088-A415-30D87FE2436A}" destId="{EDDAD72C-F341-4B61-BC35-3AE738369148}" srcOrd="0" destOrd="0" presId="urn:microsoft.com/office/officeart/2005/8/layout/lProcess2"/>
    <dgm:cxn modelId="{5823F604-1874-4992-8F51-0C5DCA4193A8}" type="presParOf" srcId="{EDDAD72C-F341-4B61-BC35-3AE738369148}" destId="{E4697693-0EF0-4FDF-BF7E-DFB779BE10CB}" srcOrd="0" destOrd="0" presId="urn:microsoft.com/office/officeart/2005/8/layout/lProcess2"/>
    <dgm:cxn modelId="{E74AA29F-9B98-4D69-B7D7-47BD58A7177E}" type="presParOf" srcId="{EDDAD72C-F341-4B61-BC35-3AE738369148}" destId="{BDBC0053-0B51-4085-BF15-605CCB9560E0}" srcOrd="1" destOrd="0" presId="urn:microsoft.com/office/officeart/2005/8/layout/lProcess2"/>
    <dgm:cxn modelId="{4070404C-1A37-4BFA-93A3-2B603749FF14}" type="presParOf" srcId="{EDDAD72C-F341-4B61-BC35-3AE738369148}" destId="{8644C33B-DF85-48EC-AC20-9618F6A61DDF}" srcOrd="2" destOrd="0" presId="urn:microsoft.com/office/officeart/2005/8/layout/lProcess2"/>
    <dgm:cxn modelId="{1605F0BC-0D71-45F5-8025-620EAC0AF38B}" type="presParOf" srcId="{8644C33B-DF85-48EC-AC20-9618F6A61DDF}" destId="{E4FE9DAF-7F67-47DD-AD16-D841C30C7299}" srcOrd="0" destOrd="0" presId="urn:microsoft.com/office/officeart/2005/8/layout/lProcess2"/>
    <dgm:cxn modelId="{31DA2041-827F-402D-A343-FA6549259AFF}" type="presParOf" srcId="{E4FE9DAF-7F67-47DD-AD16-D841C30C7299}" destId="{42FC5CC0-1BB6-4CAA-9923-FF884F7CE1F4}" srcOrd="0" destOrd="0" presId="urn:microsoft.com/office/officeart/2005/8/layout/lProcess2"/>
    <dgm:cxn modelId="{EC0123A8-5B7C-4909-AC7D-71AFD3BDDC89}" type="presParOf" srcId="{0144B090-076E-4088-A415-30D87FE2436A}" destId="{2F61BD57-F842-4862-8A27-E8B6DB65EEDD}" srcOrd="1" destOrd="0" presId="urn:microsoft.com/office/officeart/2005/8/layout/lProcess2"/>
    <dgm:cxn modelId="{24FFA275-3D68-46C2-9A78-3C7E48283FB8}" type="presParOf" srcId="{0144B090-076E-4088-A415-30D87FE2436A}" destId="{9ADF3B34-ED50-4BEE-B6E6-2CA5700B3B4C}" srcOrd="2" destOrd="0" presId="urn:microsoft.com/office/officeart/2005/8/layout/lProcess2"/>
    <dgm:cxn modelId="{D8CA22CC-0418-4DEE-A78D-5142E718207A}" type="presParOf" srcId="{9ADF3B34-ED50-4BEE-B6E6-2CA5700B3B4C}" destId="{53A22961-265B-45D1-8721-C7EBCDDD8A29}" srcOrd="0" destOrd="0" presId="urn:microsoft.com/office/officeart/2005/8/layout/lProcess2"/>
    <dgm:cxn modelId="{2466EDAA-32D3-4312-B71B-57CAD36CCEF6}" type="presParOf" srcId="{9ADF3B34-ED50-4BEE-B6E6-2CA5700B3B4C}" destId="{67FB188F-2252-49B2-928F-27F5C89D172D}" srcOrd="1" destOrd="0" presId="urn:microsoft.com/office/officeart/2005/8/layout/lProcess2"/>
    <dgm:cxn modelId="{C0F7F38D-B9C3-4EC0-933F-30C2403D6401}" type="presParOf" srcId="{9ADF3B34-ED50-4BEE-B6E6-2CA5700B3B4C}" destId="{0133C59B-9D90-4E44-8E2A-383330663CE4}" srcOrd="2" destOrd="0" presId="urn:microsoft.com/office/officeart/2005/8/layout/lProcess2"/>
    <dgm:cxn modelId="{FE291547-FE2A-45BA-A586-1CB8C28C3492}" type="presParOf" srcId="{0133C59B-9D90-4E44-8E2A-383330663CE4}" destId="{E43F81E6-097F-4A98-BD4D-DA05E04E02A9}" srcOrd="0" destOrd="0" presId="urn:microsoft.com/office/officeart/2005/8/layout/lProcess2"/>
    <dgm:cxn modelId="{6C333BAF-BF33-4401-B6D3-33ED21CF6A68}" type="presParOf" srcId="{E43F81E6-097F-4A98-BD4D-DA05E04E02A9}" destId="{2369B914-1C64-4AB8-98B9-93B5D5F538EC}" srcOrd="0" destOrd="0" presId="urn:microsoft.com/office/officeart/2005/8/layout/lProcess2"/>
    <dgm:cxn modelId="{4C89F468-D643-4B93-9864-5633E13352C3}" type="presParOf" srcId="{0144B090-076E-4088-A415-30D87FE2436A}" destId="{D37265E0-CE06-4754-81BE-E81CB68DDB98}" srcOrd="3" destOrd="0" presId="urn:microsoft.com/office/officeart/2005/8/layout/lProcess2"/>
    <dgm:cxn modelId="{8256E19E-5FF0-48DB-9171-65B0BF6A25BE}" type="presParOf" srcId="{0144B090-076E-4088-A415-30D87FE2436A}" destId="{B8741AE9-5D75-4D32-B156-5B521710A130}" srcOrd="4" destOrd="0" presId="urn:microsoft.com/office/officeart/2005/8/layout/lProcess2"/>
    <dgm:cxn modelId="{12A1C2AC-867A-4600-9CEA-4675609C7613}" type="presParOf" srcId="{B8741AE9-5D75-4D32-B156-5B521710A130}" destId="{C382099B-8680-46F9-AF67-BC76EBFDA1D4}" srcOrd="0" destOrd="0" presId="urn:microsoft.com/office/officeart/2005/8/layout/lProcess2"/>
    <dgm:cxn modelId="{D3EE320C-C0C5-4755-B2AD-AC2F844C3144}" type="presParOf" srcId="{B8741AE9-5D75-4D32-B156-5B521710A130}" destId="{148AE2B1-3F0A-4531-BE63-D7F1548797AA}" srcOrd="1" destOrd="0" presId="urn:microsoft.com/office/officeart/2005/8/layout/lProcess2"/>
    <dgm:cxn modelId="{64D3D6FF-157C-47C2-A474-40CAA56DA726}" type="presParOf" srcId="{B8741AE9-5D75-4D32-B156-5B521710A130}" destId="{02F4701C-EF43-46A3-B369-B97963A0AD8C}" srcOrd="2" destOrd="0" presId="urn:microsoft.com/office/officeart/2005/8/layout/lProcess2"/>
    <dgm:cxn modelId="{074C12DF-3034-4C44-AD4B-75ED8E3CAE35}" type="presParOf" srcId="{02F4701C-EF43-46A3-B369-B97963A0AD8C}" destId="{CF7B6E73-23FF-4246-AA48-D513978DF4E5}" srcOrd="0" destOrd="0" presId="urn:microsoft.com/office/officeart/2005/8/layout/lProcess2"/>
    <dgm:cxn modelId="{2E0EE587-1F04-4ECD-9F6A-FAE5B08B68A6}" type="presParOf" srcId="{CF7B6E73-23FF-4246-AA48-D513978DF4E5}" destId="{AE3BEC9A-2F1D-47D4-A983-8EC34AA01EBE}" srcOrd="0" destOrd="0" presId="urn:microsoft.com/office/officeart/2005/8/layout/lProcess2"/>
    <dgm:cxn modelId="{DC9C4CEA-A39B-48C1-82DC-D4824800D6E4}" type="presParOf" srcId="{0144B090-076E-4088-A415-30D87FE2436A}" destId="{A1DCCD7C-A42B-4094-B57F-15682BCF5CF8}" srcOrd="5" destOrd="0" presId="urn:microsoft.com/office/officeart/2005/8/layout/lProcess2"/>
    <dgm:cxn modelId="{77E90BB5-D966-4A82-9310-6D91A5C27205}" type="presParOf" srcId="{0144B090-076E-4088-A415-30D87FE2436A}" destId="{DBEDE870-D9A8-4092-B694-DBF936482F84}" srcOrd="6" destOrd="0" presId="urn:microsoft.com/office/officeart/2005/8/layout/lProcess2"/>
    <dgm:cxn modelId="{FFE6453D-0E7F-441D-9EA7-12C0B7BD84FA}" type="presParOf" srcId="{DBEDE870-D9A8-4092-B694-DBF936482F84}" destId="{BC4675A1-5662-41B8-8361-39643780CE50}" srcOrd="0" destOrd="0" presId="urn:microsoft.com/office/officeart/2005/8/layout/lProcess2"/>
    <dgm:cxn modelId="{F28726AC-38C2-452A-B1C0-E09122CB5666}" type="presParOf" srcId="{DBEDE870-D9A8-4092-B694-DBF936482F84}" destId="{C728DEB9-A261-4EF6-95D9-6B074878D472}" srcOrd="1" destOrd="0" presId="urn:microsoft.com/office/officeart/2005/8/layout/lProcess2"/>
    <dgm:cxn modelId="{79B4D568-5656-4C51-AAF8-0C097B5398DD}" type="presParOf" srcId="{DBEDE870-D9A8-4092-B694-DBF936482F84}" destId="{52591F08-AD9C-44C0-9F43-FA023638DD41}" srcOrd="2" destOrd="0" presId="urn:microsoft.com/office/officeart/2005/8/layout/lProcess2"/>
    <dgm:cxn modelId="{B62A972A-85A4-4D5B-B58D-92389D05C122}" type="presParOf" srcId="{52591F08-AD9C-44C0-9F43-FA023638DD41}" destId="{75F1A4D1-C245-4BD9-8987-65697E45A1AC}" srcOrd="0" destOrd="0" presId="urn:microsoft.com/office/officeart/2005/8/layout/lProcess2"/>
    <dgm:cxn modelId="{90AB8A5E-4A33-4F68-AAAB-5F5CFBD66A7D}" type="presParOf" srcId="{75F1A4D1-C245-4BD9-8987-65697E45A1AC}" destId="{9EFCEEBE-D616-41E8-83F1-498A2AED803E}" srcOrd="0" destOrd="0" presId="urn:microsoft.com/office/officeart/2005/8/layout/lProcess2"/>
    <dgm:cxn modelId="{99DE47D1-4AB7-405C-AA82-969ABCA6265F}" type="presParOf" srcId="{0144B090-076E-4088-A415-30D87FE2436A}" destId="{78C4371C-A61A-4765-BADB-9B18D784DABA}" srcOrd="7" destOrd="0" presId="urn:microsoft.com/office/officeart/2005/8/layout/lProcess2"/>
    <dgm:cxn modelId="{370FBFC9-2813-4633-A99A-1AD4D61BCB93}" type="presParOf" srcId="{0144B090-076E-4088-A415-30D87FE2436A}" destId="{57D48ED4-EC73-4DDE-B9F6-46E64F69C47F}" srcOrd="8" destOrd="0" presId="urn:microsoft.com/office/officeart/2005/8/layout/lProcess2"/>
    <dgm:cxn modelId="{23AE0579-4688-4D4C-810A-9DAD86B1941C}" type="presParOf" srcId="{57D48ED4-EC73-4DDE-B9F6-46E64F69C47F}" destId="{9295EB20-B8BD-4535-A386-739222AFD178}" srcOrd="0" destOrd="0" presId="urn:microsoft.com/office/officeart/2005/8/layout/lProcess2"/>
    <dgm:cxn modelId="{D9EECDD4-B92C-441F-B05F-D5FBE711003D}" type="presParOf" srcId="{57D48ED4-EC73-4DDE-B9F6-46E64F69C47F}" destId="{38089A11-C2F5-4694-B16B-9E54CC89F035}" srcOrd="1" destOrd="0" presId="urn:microsoft.com/office/officeart/2005/8/layout/lProcess2"/>
    <dgm:cxn modelId="{F9B59B33-96E5-4A67-B0A2-66512919F2C0}" type="presParOf" srcId="{57D48ED4-EC73-4DDE-B9F6-46E64F69C47F}" destId="{3405ACCB-1D2A-4C7D-AD9B-55D6623454A3}" srcOrd="2" destOrd="0" presId="urn:microsoft.com/office/officeart/2005/8/layout/lProcess2"/>
    <dgm:cxn modelId="{4FEB28E5-A513-471E-9B10-A2F4AC72118D}" type="presParOf" srcId="{3405ACCB-1D2A-4C7D-AD9B-55D6623454A3}" destId="{B951546E-0436-4102-95B0-FCEEEB25ED32}" srcOrd="0" destOrd="0" presId="urn:microsoft.com/office/officeart/2005/8/layout/lProcess2"/>
    <dgm:cxn modelId="{6D3A7EC8-7669-40BF-9E87-A7499471A0CF}" type="presParOf" srcId="{B951546E-0436-4102-95B0-FCEEEB25ED32}" destId="{D6F6D19E-2578-45EE-8A0A-D900F9B02101}" srcOrd="0" destOrd="0" presId="urn:microsoft.com/office/officeart/2005/8/layout/lProcess2"/>
    <dgm:cxn modelId="{7CF9FF66-8EE2-42B1-9C7A-BFFFB62AABB2}" type="presParOf" srcId="{B951546E-0436-4102-95B0-FCEEEB25ED32}" destId="{E962E033-9FF9-4ABA-9027-60E6723B4A53}" srcOrd="1" destOrd="0" presId="urn:microsoft.com/office/officeart/2005/8/layout/lProcess2"/>
    <dgm:cxn modelId="{0E1ADE7B-C70F-46E7-B5C7-806675F278A7}" type="presParOf" srcId="{B951546E-0436-4102-95B0-FCEEEB25ED32}" destId="{F68EEB2B-E055-4AD8-9309-234E2D029343}" srcOrd="2" destOrd="0" presId="urn:microsoft.com/office/officeart/2005/8/layout/lProcess2"/>
    <dgm:cxn modelId="{13E93968-73D9-4EE8-8EE6-AA7B8A0FAB67}" type="presParOf" srcId="{B951546E-0436-4102-95B0-FCEEEB25ED32}" destId="{6F06B118-C97D-4EA4-99A7-8B82D4DF926F}" srcOrd="3" destOrd="0" presId="urn:microsoft.com/office/officeart/2005/8/layout/lProcess2"/>
    <dgm:cxn modelId="{680E40D2-B3C9-4B8D-8254-7C5CF7A92B8F}" type="presParOf" srcId="{B951546E-0436-4102-95B0-FCEEEB25ED32}" destId="{0FB63980-D77C-474C-9EE3-B9F1F319E3B8}" srcOrd="4" destOrd="0" presId="urn:microsoft.com/office/officeart/2005/8/layout/lProcess2"/>
    <dgm:cxn modelId="{8D513CE5-9263-4ACD-9B66-EC7B504A299A}" type="presParOf" srcId="{B951546E-0436-4102-95B0-FCEEEB25ED32}" destId="{8F24898B-9108-43D5-889D-CE8CB193155F}" srcOrd="5" destOrd="0" presId="urn:microsoft.com/office/officeart/2005/8/layout/lProcess2"/>
    <dgm:cxn modelId="{134DE2E4-4567-43D9-9C62-8E26296477A4}" type="presParOf" srcId="{B951546E-0436-4102-95B0-FCEEEB25ED32}" destId="{299704A4-D664-42B1-BF4E-A2E6DF68CFB8}" srcOrd="6" destOrd="0" presId="urn:microsoft.com/office/officeart/2005/8/layout/lProcess2"/>
    <dgm:cxn modelId="{42BBAFE3-671F-45E5-BB14-417427004877}" type="presParOf" srcId="{B951546E-0436-4102-95B0-FCEEEB25ED32}" destId="{97C7ADBE-895F-41F5-88E9-F9723F1591AD}" srcOrd="7" destOrd="0" presId="urn:microsoft.com/office/officeart/2005/8/layout/lProcess2"/>
    <dgm:cxn modelId="{6DDB6119-AE1B-46E4-9CCE-3D8CE02A0EEC}" type="presParOf" srcId="{B951546E-0436-4102-95B0-FCEEEB25ED32}" destId="{34444448-8044-40E3-90A2-59DEED2D6149}" srcOrd="8" destOrd="0" presId="urn:microsoft.com/office/officeart/2005/8/layout/lProcess2"/>
    <dgm:cxn modelId="{118D04C2-31A9-4C52-B6D3-7DAB695348CE}" type="presParOf" srcId="{0144B090-076E-4088-A415-30D87FE2436A}" destId="{3A2E8263-9C74-45F8-BF6F-BA6361A6DA24}" srcOrd="9" destOrd="0" presId="urn:microsoft.com/office/officeart/2005/8/layout/lProcess2"/>
    <dgm:cxn modelId="{712A5DFD-F46C-4CC6-A79C-4A3F65E20D73}" type="presParOf" srcId="{0144B090-076E-4088-A415-30D87FE2436A}" destId="{E1620475-28D2-46BA-9D50-ACDC858F3735}" srcOrd="10" destOrd="0" presId="urn:microsoft.com/office/officeart/2005/8/layout/lProcess2"/>
    <dgm:cxn modelId="{248C2B06-D49F-4BBF-B441-07E82E8254C2}" type="presParOf" srcId="{E1620475-28D2-46BA-9D50-ACDC858F3735}" destId="{38D36E42-271A-4133-940B-9F575CD5C837}" srcOrd="0" destOrd="0" presId="urn:microsoft.com/office/officeart/2005/8/layout/lProcess2"/>
    <dgm:cxn modelId="{CC2623C7-BD1C-4F29-9454-C0D09FF22408}" type="presParOf" srcId="{E1620475-28D2-46BA-9D50-ACDC858F3735}" destId="{73C40842-FBC8-42A5-87F1-604203804BFD}" srcOrd="1" destOrd="0" presId="urn:microsoft.com/office/officeart/2005/8/layout/lProcess2"/>
    <dgm:cxn modelId="{4AF65236-D138-4FAA-ABE6-DCE980BE411F}" type="presParOf" srcId="{E1620475-28D2-46BA-9D50-ACDC858F3735}" destId="{A45501F5-AE37-4093-872F-751C4C19F45C}" srcOrd="2" destOrd="0" presId="urn:microsoft.com/office/officeart/2005/8/layout/lProcess2"/>
    <dgm:cxn modelId="{CB922304-4BC1-4A7E-8DA0-79A161A6F282}" type="presParOf" srcId="{A45501F5-AE37-4093-872F-751C4C19F45C}" destId="{D9D00B7F-6535-4176-8E1B-FECB3498D8F8}" srcOrd="0" destOrd="0" presId="urn:microsoft.com/office/officeart/2005/8/layout/lProcess2"/>
    <dgm:cxn modelId="{B85FDEFB-EE8A-4EBD-A5D6-3EC74D702008}" type="presParOf" srcId="{D9D00B7F-6535-4176-8E1B-FECB3498D8F8}" destId="{BB7B2B7D-FC2A-4F09-AC9F-003482ACA82B}" srcOrd="0" destOrd="0" presId="urn:microsoft.com/office/officeart/2005/8/layout/lProcess2"/>
    <dgm:cxn modelId="{23DEB195-9D3C-43A4-BACD-AFDE6AF1EFC0}" type="presParOf" srcId="{D9D00B7F-6535-4176-8E1B-FECB3498D8F8}" destId="{45267131-DE26-4E92-869D-966D862818E9}" srcOrd="1" destOrd="0" presId="urn:microsoft.com/office/officeart/2005/8/layout/lProcess2"/>
    <dgm:cxn modelId="{86841423-E51D-4D51-B027-87C6909E5346}" type="presParOf" srcId="{D9D00B7F-6535-4176-8E1B-FECB3498D8F8}" destId="{358DE2B8-D0C0-4156-A049-2C5FABB994C1}" srcOrd="2" destOrd="0" presId="urn:microsoft.com/office/officeart/2005/8/layout/lProcess2"/>
    <dgm:cxn modelId="{1387AC7F-3453-40B1-B8B7-6857C9317EBE}" type="presParOf" srcId="{D9D00B7F-6535-4176-8E1B-FECB3498D8F8}" destId="{6FE8FF79-2064-49B6-B9E7-393A922E2DC0}" srcOrd="3" destOrd="0" presId="urn:microsoft.com/office/officeart/2005/8/layout/lProcess2"/>
    <dgm:cxn modelId="{8A91B009-4BF7-4474-833C-0D42F943311B}" type="presParOf" srcId="{D9D00B7F-6535-4176-8E1B-FECB3498D8F8}" destId="{FDBFAF27-1EBA-4EE9-B6ED-51B72DEE8347}" srcOrd="4" destOrd="0" presId="urn:microsoft.com/office/officeart/2005/8/layout/lProcess2"/>
    <dgm:cxn modelId="{56063EF3-2256-40A8-8AE3-546A5C663BD0}" type="presParOf" srcId="{D9D00B7F-6535-4176-8E1B-FECB3498D8F8}" destId="{F128F78A-7D78-4EA1-9F44-E1F626461F43}" srcOrd="5" destOrd="0" presId="urn:microsoft.com/office/officeart/2005/8/layout/lProcess2"/>
    <dgm:cxn modelId="{54C70A52-AE43-4D42-9F8F-268645DD1DBB}" type="presParOf" srcId="{D9D00B7F-6535-4176-8E1B-FECB3498D8F8}" destId="{481AA956-4DA0-4530-A6E0-499EB27FE473}" srcOrd="6" destOrd="0" presId="urn:microsoft.com/office/officeart/2005/8/layout/lProcess2"/>
    <dgm:cxn modelId="{528F635B-DA65-42AB-B8B6-640CDF5AE04A}" type="presParOf" srcId="{D9D00B7F-6535-4176-8E1B-FECB3498D8F8}" destId="{7E116DD6-2E98-4FEF-A267-402037A90950}" srcOrd="7" destOrd="0" presId="urn:microsoft.com/office/officeart/2005/8/layout/lProcess2"/>
    <dgm:cxn modelId="{0B9A25C3-0FF2-41F9-9C2B-E0C4244F9A2F}" type="presParOf" srcId="{D9D00B7F-6535-4176-8E1B-FECB3498D8F8}" destId="{73FDDC3C-6A9B-4A02-A0CC-26B37F28FA18}" srcOrd="8" destOrd="0" presId="urn:microsoft.com/office/officeart/2005/8/layout/lProcess2"/>
    <dgm:cxn modelId="{5F742382-C616-42A6-9A5E-BE2285278193}" type="presParOf" srcId="{0144B090-076E-4088-A415-30D87FE2436A}" destId="{F6B31B68-A8FB-4C30-88A7-30D9148AD932}" srcOrd="11" destOrd="0" presId="urn:microsoft.com/office/officeart/2005/8/layout/lProcess2"/>
    <dgm:cxn modelId="{01D5990C-13D4-49FB-AAED-5BE07984D407}" type="presParOf" srcId="{0144B090-076E-4088-A415-30D87FE2436A}" destId="{60B3B37C-5891-4CDB-9137-2BCEAD435CF1}" srcOrd="12" destOrd="0" presId="urn:microsoft.com/office/officeart/2005/8/layout/lProcess2"/>
    <dgm:cxn modelId="{62EA9FDE-DC0E-48F9-B08D-F097687EB1DC}" type="presParOf" srcId="{60B3B37C-5891-4CDB-9137-2BCEAD435CF1}" destId="{5282D2F1-078E-4CC6-8A04-90D34D772CAC}" srcOrd="0" destOrd="0" presId="urn:microsoft.com/office/officeart/2005/8/layout/lProcess2"/>
    <dgm:cxn modelId="{0BF6D6CE-810C-4DDB-AFCA-C5B7FDA969B2}" type="presParOf" srcId="{60B3B37C-5891-4CDB-9137-2BCEAD435CF1}" destId="{BEC5D84A-F8D3-4CA2-BFC7-A794C1BA4FFA}" srcOrd="1" destOrd="0" presId="urn:microsoft.com/office/officeart/2005/8/layout/lProcess2"/>
    <dgm:cxn modelId="{C5DD1743-10AA-4AC1-BDDE-8E620B9EDAB1}" type="presParOf" srcId="{60B3B37C-5891-4CDB-9137-2BCEAD435CF1}" destId="{179E94BE-AD1A-4EB1-A21B-23A75B02AD21}" srcOrd="2" destOrd="0" presId="urn:microsoft.com/office/officeart/2005/8/layout/lProcess2"/>
    <dgm:cxn modelId="{7B57588C-2B6F-4140-AFDE-67D633DE3703}" type="presParOf" srcId="{179E94BE-AD1A-4EB1-A21B-23A75B02AD21}" destId="{EF22E3E3-37AC-4A8F-A1A3-D05F1BD784D4}" srcOrd="0" destOrd="0" presId="urn:microsoft.com/office/officeart/2005/8/layout/lProcess2"/>
    <dgm:cxn modelId="{9D9F5684-7646-4001-BA21-7444BF039E47}" type="presParOf" srcId="{EF22E3E3-37AC-4A8F-A1A3-D05F1BD784D4}" destId="{D3E32872-E1BB-4A29-BE75-B2C4887595E3}" srcOrd="0" destOrd="0" presId="urn:microsoft.com/office/officeart/2005/8/layout/lProcess2"/>
    <dgm:cxn modelId="{EBE12522-27FC-406B-AD54-D40CAE09ED4F}" type="presParOf" srcId="{EF22E3E3-37AC-4A8F-A1A3-D05F1BD784D4}" destId="{FEA02DED-4508-498C-A91F-B3006CD1A6D5}" srcOrd="1" destOrd="0" presId="urn:microsoft.com/office/officeart/2005/8/layout/lProcess2"/>
    <dgm:cxn modelId="{8C350895-E22D-4F6D-A6D0-9485938CE392}" type="presParOf" srcId="{EF22E3E3-37AC-4A8F-A1A3-D05F1BD784D4}" destId="{8C8B8EEA-0054-4B8F-A26A-51B60DA1BF6D}" srcOrd="2" destOrd="0" presId="urn:microsoft.com/office/officeart/2005/8/layout/lProcess2"/>
    <dgm:cxn modelId="{92ADDA4A-1DB2-43AF-BE99-3C837878D408}" type="presParOf" srcId="{EF22E3E3-37AC-4A8F-A1A3-D05F1BD784D4}" destId="{A5F0673B-63F9-49AA-BBB7-74222D8F5AFD}" srcOrd="3" destOrd="0" presId="urn:microsoft.com/office/officeart/2005/8/layout/lProcess2"/>
    <dgm:cxn modelId="{9D13FFB9-3152-4498-9C81-D01E72C047A9}" type="presParOf" srcId="{EF22E3E3-37AC-4A8F-A1A3-D05F1BD784D4}" destId="{AF956B3C-6978-459C-AAB1-74389191B07C}" srcOrd="4" destOrd="0" presId="urn:microsoft.com/office/officeart/2005/8/layout/lProcess2"/>
    <dgm:cxn modelId="{1BA287E1-4F53-43A4-AC06-0972BA6D5432}" type="presParOf" srcId="{EF22E3E3-37AC-4A8F-A1A3-D05F1BD784D4}" destId="{7BE87695-3B48-4F08-B135-253D91CEBDB6}" srcOrd="5" destOrd="0" presId="urn:microsoft.com/office/officeart/2005/8/layout/lProcess2"/>
    <dgm:cxn modelId="{02D2FBA9-1E90-4188-9D4A-1EDCFDACD163}" type="presParOf" srcId="{EF22E3E3-37AC-4A8F-A1A3-D05F1BD784D4}" destId="{25EF757A-6106-4825-9348-C8D8E7362A3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gradFill flip="none" rotWithShape="0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de-DE" sz="1100" dirty="0" err="1" smtClean="0"/>
            <a:t>Spread</a:t>
          </a:r>
          <a:r>
            <a:rPr lang="de-DE" sz="1100" dirty="0" smtClean="0"/>
            <a:t>-</a:t>
          </a:r>
        </a:p>
        <a:p>
          <a:r>
            <a:rPr lang="de-DE" sz="1100" dirty="0" err="1" smtClean="0"/>
            <a:t>Capturing</a:t>
          </a:r>
          <a:endParaRPr lang="de-DE" sz="1100" dirty="0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Rebate</a:t>
          </a:r>
          <a:r>
            <a:rPr lang="de-DE" sz="1100" dirty="0" smtClean="0"/>
            <a:t> </a:t>
          </a:r>
          <a:r>
            <a:rPr lang="de-DE" sz="1100" dirty="0" err="1" smtClean="0"/>
            <a:t>Strategies</a:t>
          </a:r>
          <a:endParaRPr lang="de-DE" sz="1100" dirty="0" smtClean="0"/>
        </a:p>
        <a:p>
          <a:r>
            <a:rPr lang="de-DE" sz="1100" dirty="0" smtClean="0"/>
            <a:t>Asymmetrische </a:t>
          </a:r>
        </a:p>
        <a:p>
          <a:r>
            <a:rPr lang="de-DE" sz="1100" dirty="0" smtClean="0"/>
            <a:t>Preissysteme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LinFactNeighborY="801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2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2" custRadScaleRad="95084" custRadScaleInc="-264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2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2" custRadScaleRad="93216" custRadScaleInc="23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2583E7DD-369E-42A1-9013-A98913E51F48}" type="presOf" srcId="{74CEAB52-949A-46C7-9513-F7CD23A0F8C0}" destId="{86CC28C4-4147-43D6-BA41-8B41A9534AF4}" srcOrd="0" destOrd="0" presId="urn:microsoft.com/office/officeart/2005/8/layout/radial4"/>
    <dgm:cxn modelId="{729A3943-2B81-4990-955A-3EE91CFCB46D}" type="presOf" srcId="{90FE179E-3EA7-451C-955C-44F8BC0D1ADD}" destId="{AA7CD489-E0B3-498D-9684-4BA00EF1E802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54C55D29-A9D2-4ECF-86C1-7B14BAB49C33}" type="presOf" srcId="{D3D4AEA0-B10C-42DD-B381-D5861AAAB2D6}" destId="{D82012C4-49A7-498A-B918-BBFB98F7FEDD}" srcOrd="0" destOrd="0" presId="urn:microsoft.com/office/officeart/2005/8/layout/radial4"/>
    <dgm:cxn modelId="{9B0CDC79-28D7-40B7-963D-1558FE4612E9}" type="presOf" srcId="{8C27B03B-0CD7-420D-B8CA-4BA9F849CC57}" destId="{0DDF55DC-EBEE-430D-88FB-4029219D4588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C88CFB20-D34A-44EC-85AC-1493F4D19CE7}" type="presOf" srcId="{430E0916-3FB5-450E-8B7D-6085C4570D92}" destId="{DCEC2DC3-59A0-48B1-8BCF-FCE8EE7ECFC4}" srcOrd="0" destOrd="0" presId="urn:microsoft.com/office/officeart/2005/8/layout/radial4"/>
    <dgm:cxn modelId="{76AC9D6A-8B1D-4648-8D89-9F99B20C9698}" type="presOf" srcId="{C0F57240-2FCD-49C6-8DC3-D9666754C71D}" destId="{11F6CC96-39D9-40ED-8A61-54EB5DD1D193}" srcOrd="0" destOrd="0" presId="urn:microsoft.com/office/officeart/2005/8/layout/radial4"/>
    <dgm:cxn modelId="{5FABB358-50C7-4E18-9D63-074597D6F755}" type="presParOf" srcId="{0DDF55DC-EBEE-430D-88FB-4029219D4588}" destId="{AA7CD489-E0B3-498D-9684-4BA00EF1E802}" srcOrd="0" destOrd="0" presId="urn:microsoft.com/office/officeart/2005/8/layout/radial4"/>
    <dgm:cxn modelId="{8A3702C1-764D-4FD4-B474-0C721ADB0330}" type="presParOf" srcId="{0DDF55DC-EBEE-430D-88FB-4029219D4588}" destId="{D82012C4-49A7-498A-B918-BBFB98F7FEDD}" srcOrd="1" destOrd="0" presId="urn:microsoft.com/office/officeart/2005/8/layout/radial4"/>
    <dgm:cxn modelId="{A3C24D73-3F5C-4481-9E9B-54F2D5286DE8}" type="presParOf" srcId="{0DDF55DC-EBEE-430D-88FB-4029219D4588}" destId="{DCEC2DC3-59A0-48B1-8BCF-FCE8EE7ECFC4}" srcOrd="2" destOrd="0" presId="urn:microsoft.com/office/officeart/2005/8/layout/radial4"/>
    <dgm:cxn modelId="{F4CA4872-F8B4-4CAC-A556-1A5011C62294}" type="presParOf" srcId="{0DDF55DC-EBEE-430D-88FB-4029219D4588}" destId="{11F6CC96-39D9-40ED-8A61-54EB5DD1D193}" srcOrd="3" destOrd="0" presId="urn:microsoft.com/office/officeart/2005/8/layout/radial4"/>
    <dgm:cxn modelId="{776BE5F7-962A-49FD-86DE-53C089E6D757}" type="presParOf" srcId="{0DDF55DC-EBEE-430D-88FB-4029219D4588}" destId="{86CC28C4-4147-43D6-BA41-8B41A9534AF4}" srcOrd="4" destOrd="0" presId="urn:microsoft.com/office/officeart/2005/8/layout/radial4"/>
  </dgm:cxnLst>
  <dgm:bg>
    <a:noFill/>
    <a:effectLst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de-DE" sz="1100" dirty="0" smtClean="0"/>
            <a:t>Spoofing bzw. </a:t>
          </a:r>
          <a:r>
            <a:rPr lang="de-DE" sz="1100" dirty="0" err="1" smtClean="0"/>
            <a:t>Layering</a:t>
          </a:r>
          <a:r>
            <a:rPr lang="de-DE" sz="1100" dirty="0" smtClean="0"/>
            <a:t>  „</a:t>
          </a:r>
          <a:r>
            <a:rPr lang="de-DE" sz="1100" dirty="0" err="1" smtClean="0"/>
            <a:t>Momentum</a:t>
          </a:r>
          <a:r>
            <a:rPr lang="de-DE" sz="1100" dirty="0" smtClean="0"/>
            <a:t> </a:t>
          </a:r>
          <a:r>
            <a:rPr lang="de-DE" sz="1100" dirty="0" err="1" smtClean="0"/>
            <a:t>Ignition</a:t>
          </a:r>
          <a:r>
            <a:rPr lang="de-DE" sz="1100" dirty="0" smtClean="0"/>
            <a:t>“</a:t>
          </a:r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3CECDBB-06C7-41F0-9547-E2A6239B425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Wash</a:t>
          </a:r>
          <a:r>
            <a:rPr lang="de-DE" sz="1100" dirty="0" smtClean="0"/>
            <a:t>-Trades Gleichzeitiges Auftreten als Käufer und Verkäufer um </a:t>
          </a:r>
          <a:r>
            <a:rPr lang="de-DE" sz="1100" dirty="0" err="1" smtClean="0"/>
            <a:t>Liq</a:t>
          </a:r>
          <a:r>
            <a:rPr lang="de-DE" sz="1100" dirty="0" smtClean="0"/>
            <a:t>. vorzutäuschen</a:t>
          </a:r>
          <a:endParaRPr lang="de-DE" sz="1100" dirty="0"/>
        </a:p>
      </dgm:t>
    </dgm:pt>
    <dgm:pt modelId="{7B6456A3-76F5-4120-97DA-D0AF4C7DFEFA}" type="parTrans" cxnId="{E1960811-04D6-4100-B5D6-B99E5361B20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C5B949F-D854-4E60-A442-8C9C852F38E1}" type="sibTrans" cxnId="{E1960811-04D6-4100-B5D6-B99E5361B20E}">
      <dgm:prSet/>
      <dgm:spPr/>
      <dgm:t>
        <a:bodyPr/>
        <a:lstStyle/>
        <a:p>
          <a:endParaRPr lang="de-DE"/>
        </a:p>
      </dgm:t>
    </dgm:pt>
    <dgm:pt modelId="{4A078414-3E60-4EB1-A504-947E3791F72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Quote-</a:t>
          </a:r>
          <a:r>
            <a:rPr lang="de-DE" sz="1100" dirty="0" err="1" smtClean="0"/>
            <a:t>Stuffing</a:t>
          </a:r>
          <a:r>
            <a:rPr lang="de-DE" sz="1100" dirty="0" smtClean="0"/>
            <a:t> Versenden von Ordern, die sofort wieder gelöscht werden</a:t>
          </a:r>
          <a:endParaRPr lang="de-DE" sz="1100" dirty="0"/>
        </a:p>
      </dgm:t>
    </dgm:pt>
    <dgm:pt modelId="{CDAB6199-8593-455E-BA20-120C036D921C}" type="sibTrans" cxnId="{010414F2-3B8A-41BC-AA11-903F51F669EE}">
      <dgm:prSet/>
      <dgm:spPr/>
      <dgm:t>
        <a:bodyPr/>
        <a:lstStyle/>
        <a:p>
          <a:endParaRPr lang="de-DE"/>
        </a:p>
      </dgm:t>
    </dgm:pt>
    <dgm:pt modelId="{EA6DFF7C-659E-4D45-9674-7D1398CCF377}" type="parTrans" cxnId="{010414F2-3B8A-41BC-AA11-903F51F669E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53864" custScaleY="73782" custLinFactNeighborX="9147" custLinFactNeighborY="-3525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 custLinFactNeighborX="-3956" custLinFactNeighborY="8669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RadScaleRad="72286" custRadScaleInc="-616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5781C-1243-4257-8F96-000C3AC91358}" type="pres">
      <dgm:prSet presAssocID="{7B6456A3-76F5-4120-97DA-D0AF4C7DFEFA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423598A2-8567-47AC-990D-4ECD765A5F62}" type="pres">
      <dgm:prSet presAssocID="{93CECDBB-06C7-41F0-9547-E2A6239B425A}" presName="node" presStyleLbl="node1" presStyleIdx="1" presStyleCnt="3" custScaleX="115910" custRadScaleRad="30319" custRadScaleInc="1560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704790-BA94-4231-AF16-E916083C865B}" type="pres">
      <dgm:prSet presAssocID="{EA6DFF7C-659E-4D45-9674-7D1398CCF377}" presName="parTrans" presStyleLbl="bgSibTrans2D1" presStyleIdx="2" presStyleCnt="3"/>
      <dgm:spPr/>
      <dgm:t>
        <a:bodyPr/>
        <a:lstStyle/>
        <a:p>
          <a:endParaRPr lang="de-DE"/>
        </a:p>
      </dgm:t>
    </dgm:pt>
    <dgm:pt modelId="{05F5052F-21A9-477B-A224-AA8063C1A5CE}" type="pres">
      <dgm:prSet presAssocID="{4A078414-3E60-4EB1-A504-947E3791F72A}" presName="node" presStyleLbl="node1" presStyleIdx="2" presStyleCnt="3" custRadScaleRad="98977" custRadScaleInc="-1807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145E180-7DCC-41DB-9B43-4101EA98EAB9}" type="presOf" srcId="{430E0916-3FB5-450E-8B7D-6085C4570D92}" destId="{DCEC2DC3-59A0-48B1-8BCF-FCE8EE7ECFC4}" srcOrd="0" destOrd="0" presId="urn:microsoft.com/office/officeart/2005/8/layout/radial4"/>
    <dgm:cxn modelId="{85FEE960-2367-4165-BE1A-2D0E25A45083}" type="presOf" srcId="{93CECDBB-06C7-41F0-9547-E2A6239B425A}" destId="{423598A2-8567-47AC-990D-4ECD765A5F62}" srcOrd="0" destOrd="0" presId="urn:microsoft.com/office/officeart/2005/8/layout/radial4"/>
    <dgm:cxn modelId="{D0EE0FB5-33A9-4944-82CB-9BC331047FB8}" type="presOf" srcId="{EA6DFF7C-659E-4D45-9674-7D1398CCF377}" destId="{A5704790-BA94-4231-AF16-E916083C865B}" srcOrd="0" destOrd="0" presId="urn:microsoft.com/office/officeart/2005/8/layout/radial4"/>
    <dgm:cxn modelId="{CE920F64-83A7-4018-9AB6-3D9C93BC593B}" type="presOf" srcId="{7B6456A3-76F5-4120-97DA-D0AF4C7DFEFA}" destId="{8AD5781C-1243-4257-8F96-000C3AC91358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22061017-6BC6-45CF-94B7-722AA5FCAD82}" type="presOf" srcId="{D3D4AEA0-B10C-42DD-B381-D5861AAAB2D6}" destId="{D82012C4-49A7-498A-B918-BBFB98F7FEDD}" srcOrd="0" destOrd="0" presId="urn:microsoft.com/office/officeart/2005/8/layout/radial4"/>
    <dgm:cxn modelId="{7830B72C-2A87-4416-9FAC-04DCB2B351BE}" type="presOf" srcId="{8C27B03B-0CD7-420D-B8CA-4BA9F849CC57}" destId="{0DDF55DC-EBEE-430D-88FB-4029219D4588}" srcOrd="0" destOrd="0" presId="urn:microsoft.com/office/officeart/2005/8/layout/radial4"/>
    <dgm:cxn modelId="{D3EF44D9-9741-407C-BA01-38DF769C7766}" type="presOf" srcId="{4A078414-3E60-4EB1-A504-947E3791F72A}" destId="{05F5052F-21A9-477B-A224-AA8063C1A5CE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E1960811-04D6-4100-B5D6-B99E5361B20E}" srcId="{90FE179E-3EA7-451C-955C-44F8BC0D1ADD}" destId="{93CECDBB-06C7-41F0-9547-E2A6239B425A}" srcOrd="1" destOrd="0" parTransId="{7B6456A3-76F5-4120-97DA-D0AF4C7DFEFA}" sibTransId="{9C5B949F-D854-4E60-A442-8C9C852F38E1}"/>
    <dgm:cxn modelId="{960137B8-8703-47BB-A9FD-B6634C2252A7}" type="presOf" srcId="{90FE179E-3EA7-451C-955C-44F8BC0D1ADD}" destId="{AA7CD489-E0B3-498D-9684-4BA00EF1E802}" srcOrd="0" destOrd="0" presId="urn:microsoft.com/office/officeart/2005/8/layout/radial4"/>
    <dgm:cxn modelId="{010414F2-3B8A-41BC-AA11-903F51F669EE}" srcId="{90FE179E-3EA7-451C-955C-44F8BC0D1ADD}" destId="{4A078414-3E60-4EB1-A504-947E3791F72A}" srcOrd="2" destOrd="0" parTransId="{EA6DFF7C-659E-4D45-9674-7D1398CCF377}" sibTransId="{CDAB6199-8593-455E-BA20-120C036D921C}"/>
    <dgm:cxn modelId="{ED1AA731-FAB8-4FD5-BFED-407B45318C01}" type="presParOf" srcId="{0DDF55DC-EBEE-430D-88FB-4029219D4588}" destId="{AA7CD489-E0B3-498D-9684-4BA00EF1E802}" srcOrd="0" destOrd="0" presId="urn:microsoft.com/office/officeart/2005/8/layout/radial4"/>
    <dgm:cxn modelId="{DC81FBFE-96CB-4429-A761-C06F42233446}" type="presParOf" srcId="{0DDF55DC-EBEE-430D-88FB-4029219D4588}" destId="{D82012C4-49A7-498A-B918-BBFB98F7FEDD}" srcOrd="1" destOrd="0" presId="urn:microsoft.com/office/officeart/2005/8/layout/radial4"/>
    <dgm:cxn modelId="{1B003E54-C1B8-404D-8F93-2FFE051FA10C}" type="presParOf" srcId="{0DDF55DC-EBEE-430D-88FB-4029219D4588}" destId="{DCEC2DC3-59A0-48B1-8BCF-FCE8EE7ECFC4}" srcOrd="2" destOrd="0" presId="urn:microsoft.com/office/officeart/2005/8/layout/radial4"/>
    <dgm:cxn modelId="{5F95D6C0-1880-4E44-B96F-11E4A633156B}" type="presParOf" srcId="{0DDF55DC-EBEE-430D-88FB-4029219D4588}" destId="{8AD5781C-1243-4257-8F96-000C3AC91358}" srcOrd="3" destOrd="0" presId="urn:microsoft.com/office/officeart/2005/8/layout/radial4"/>
    <dgm:cxn modelId="{7B6F9E24-51D2-456F-9D66-02CF82E88708}" type="presParOf" srcId="{0DDF55DC-EBEE-430D-88FB-4029219D4588}" destId="{423598A2-8567-47AC-990D-4ECD765A5F62}" srcOrd="4" destOrd="0" presId="urn:microsoft.com/office/officeart/2005/8/layout/radial4"/>
    <dgm:cxn modelId="{1BB4A865-3764-481C-8180-625B06980FE3}" type="presParOf" srcId="{0DDF55DC-EBEE-430D-88FB-4029219D4588}" destId="{A5704790-BA94-4231-AF16-E916083C865B}" srcOrd="5" destOrd="0" presId="urn:microsoft.com/office/officeart/2005/8/layout/radial4"/>
    <dgm:cxn modelId="{09DA2445-B8EE-44C1-BF0D-202CDEF2DE4A}" type="presParOf" srcId="{0DDF55DC-EBEE-430D-88FB-4029219D4588}" destId="{05F5052F-21A9-477B-A224-AA8063C1A5CE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News-Reader</a:t>
          </a:r>
        </a:p>
        <a:p>
          <a:r>
            <a:rPr lang="de-DE" sz="1100" dirty="0" smtClean="0"/>
            <a:t>Computerlesbare</a:t>
          </a:r>
        </a:p>
        <a:p>
          <a:r>
            <a:rPr lang="de-DE" sz="1100" dirty="0" smtClean="0"/>
            <a:t>Nachrichten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de-DE" sz="1100" dirty="0" smtClean="0"/>
            <a:t>Short Term </a:t>
          </a:r>
          <a:r>
            <a:rPr lang="de-DE" sz="1100" dirty="0" err="1" smtClean="0"/>
            <a:t>Momentum</a:t>
          </a:r>
          <a:endParaRPr lang="de-DE" sz="1100" dirty="0" smtClean="0"/>
        </a:p>
        <a:p>
          <a:r>
            <a:rPr lang="de-DE" sz="1100" dirty="0" smtClean="0"/>
            <a:t>Direktionale Positionierung</a:t>
          </a:r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3CECDBB-06C7-41F0-9547-E2A6239B425A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Frontrunning</a:t>
          </a:r>
          <a:r>
            <a:rPr lang="de-DE" sz="1100" dirty="0" smtClean="0"/>
            <a:t> </a:t>
          </a:r>
        </a:p>
        <a:p>
          <a:r>
            <a:rPr lang="de-DE" sz="1100" dirty="0" smtClean="0"/>
            <a:t>„Flash-</a:t>
          </a:r>
          <a:r>
            <a:rPr lang="de-DE" sz="1100" dirty="0" err="1" smtClean="0"/>
            <a:t>Trading</a:t>
          </a:r>
          <a:r>
            <a:rPr lang="de-DE" sz="1100" dirty="0" smtClean="0"/>
            <a:t>“</a:t>
          </a:r>
        </a:p>
        <a:p>
          <a:r>
            <a:rPr lang="de-DE" sz="1100" dirty="0" smtClean="0"/>
            <a:t>Latenz-Arbitrage</a:t>
          </a:r>
          <a:endParaRPr lang="de-DE" sz="1100" dirty="0"/>
        </a:p>
      </dgm:t>
    </dgm:pt>
    <dgm:pt modelId="{7B6456A3-76F5-4120-97DA-D0AF4C7DFEFA}" type="parTrans" cxnId="{E1960811-04D6-4100-B5D6-B99E5361B20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9C5B949F-D854-4E60-A442-8C9C852F38E1}" type="sibTrans" cxnId="{E1960811-04D6-4100-B5D6-B99E5361B20E}">
      <dgm:prSet/>
      <dgm:spPr/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53864" custScaleY="73782" custLinFactNeighborX="8234" custLinFactNeighborY="-23377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ScaleY="97155" custRadScaleRad="96695" custRadScaleInc="-51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3" custScaleX="117651" custRadScaleRad="117087" custRadScaleInc="-336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5781C-1243-4257-8F96-000C3AC91358}" type="pres">
      <dgm:prSet presAssocID="{7B6456A3-76F5-4120-97DA-D0AF4C7DFEFA}" presName="parTrans" presStyleLbl="bgSibTrans2D1" presStyleIdx="2" presStyleCnt="3" custLinFactNeighborX="6620" custLinFactNeighborY="23262"/>
      <dgm:spPr/>
      <dgm:t>
        <a:bodyPr/>
        <a:lstStyle/>
        <a:p>
          <a:endParaRPr lang="de-DE"/>
        </a:p>
      </dgm:t>
    </dgm:pt>
    <dgm:pt modelId="{423598A2-8567-47AC-990D-4ECD765A5F62}" type="pres">
      <dgm:prSet presAssocID="{93CECDBB-06C7-41F0-9547-E2A6239B425A}" presName="node" presStyleLbl="node1" presStyleIdx="2" presStyleCnt="3" custRadScaleRad="60727" custRadScaleInc="-2675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DDECBE-D398-42CE-865B-4E3BF6ED416E}" type="presOf" srcId="{8C27B03B-0CD7-420D-B8CA-4BA9F849CC57}" destId="{0DDF55DC-EBEE-430D-88FB-4029219D4588}" srcOrd="0" destOrd="0" presId="urn:microsoft.com/office/officeart/2005/8/layout/radial4"/>
    <dgm:cxn modelId="{3E63ECCE-947F-43D9-BC93-EF541E1423D7}" type="presOf" srcId="{430E0916-3FB5-450E-8B7D-6085C4570D92}" destId="{DCEC2DC3-59A0-48B1-8BCF-FCE8EE7ECFC4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5D98CD00-A333-4D93-A27B-3F26EC49EB28}" type="presOf" srcId="{7B6456A3-76F5-4120-97DA-D0AF4C7DFEFA}" destId="{8AD5781C-1243-4257-8F96-000C3AC91358}" srcOrd="0" destOrd="0" presId="urn:microsoft.com/office/officeart/2005/8/layout/radial4"/>
    <dgm:cxn modelId="{F9E50150-7A49-4880-8106-24278BCE5061}" type="presOf" srcId="{C0F57240-2FCD-49C6-8DC3-D9666754C71D}" destId="{11F6CC96-39D9-40ED-8A61-54EB5DD1D193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70BC2ACF-43D8-4C8F-915D-429BB02571BE}" type="presOf" srcId="{93CECDBB-06C7-41F0-9547-E2A6239B425A}" destId="{423598A2-8567-47AC-990D-4ECD765A5F62}" srcOrd="0" destOrd="0" presId="urn:microsoft.com/office/officeart/2005/8/layout/radial4"/>
    <dgm:cxn modelId="{7E03CF67-0FD6-44FE-81B1-B6341832DB32}" type="presOf" srcId="{D3D4AEA0-B10C-42DD-B381-D5861AAAB2D6}" destId="{D82012C4-49A7-498A-B918-BBFB98F7FEDD}" srcOrd="0" destOrd="0" presId="urn:microsoft.com/office/officeart/2005/8/layout/radial4"/>
    <dgm:cxn modelId="{E1960811-04D6-4100-B5D6-B99E5361B20E}" srcId="{90FE179E-3EA7-451C-955C-44F8BC0D1ADD}" destId="{93CECDBB-06C7-41F0-9547-E2A6239B425A}" srcOrd="2" destOrd="0" parTransId="{7B6456A3-76F5-4120-97DA-D0AF4C7DFEFA}" sibTransId="{9C5B949F-D854-4E60-A442-8C9C852F38E1}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1EE86B9B-E405-4BBA-A352-F676E167ED30}" type="presOf" srcId="{74CEAB52-949A-46C7-9513-F7CD23A0F8C0}" destId="{86CC28C4-4147-43D6-BA41-8B41A9534AF4}" srcOrd="0" destOrd="0" presId="urn:microsoft.com/office/officeart/2005/8/layout/radial4"/>
    <dgm:cxn modelId="{61A8E7A2-EBFD-4D04-91C5-DF16E3D6D6A3}" type="presOf" srcId="{90FE179E-3EA7-451C-955C-44F8BC0D1ADD}" destId="{AA7CD489-E0B3-498D-9684-4BA00EF1E802}" srcOrd="0" destOrd="0" presId="urn:microsoft.com/office/officeart/2005/8/layout/radial4"/>
    <dgm:cxn modelId="{8B4A8DB0-27E4-4A1C-861E-9E11FBE6CD2F}" type="presParOf" srcId="{0DDF55DC-EBEE-430D-88FB-4029219D4588}" destId="{AA7CD489-E0B3-498D-9684-4BA00EF1E802}" srcOrd="0" destOrd="0" presId="urn:microsoft.com/office/officeart/2005/8/layout/radial4"/>
    <dgm:cxn modelId="{9D0DD3FF-815F-47C8-9A02-B6C1AB342094}" type="presParOf" srcId="{0DDF55DC-EBEE-430D-88FB-4029219D4588}" destId="{D82012C4-49A7-498A-B918-BBFB98F7FEDD}" srcOrd="1" destOrd="0" presId="urn:microsoft.com/office/officeart/2005/8/layout/radial4"/>
    <dgm:cxn modelId="{52012538-D92D-46EC-A65C-33CB6338EE8F}" type="presParOf" srcId="{0DDF55DC-EBEE-430D-88FB-4029219D4588}" destId="{DCEC2DC3-59A0-48B1-8BCF-FCE8EE7ECFC4}" srcOrd="2" destOrd="0" presId="urn:microsoft.com/office/officeart/2005/8/layout/radial4"/>
    <dgm:cxn modelId="{B69146F3-650E-4594-A2CA-71FE630F387E}" type="presParOf" srcId="{0DDF55DC-EBEE-430D-88FB-4029219D4588}" destId="{11F6CC96-39D9-40ED-8A61-54EB5DD1D193}" srcOrd="3" destOrd="0" presId="urn:microsoft.com/office/officeart/2005/8/layout/radial4"/>
    <dgm:cxn modelId="{99CCE67A-E0D0-438C-ABFB-9D0451B25600}" type="presParOf" srcId="{0DDF55DC-EBEE-430D-88FB-4029219D4588}" destId="{86CC28C4-4147-43D6-BA41-8B41A9534AF4}" srcOrd="4" destOrd="0" presId="urn:microsoft.com/office/officeart/2005/8/layout/radial4"/>
    <dgm:cxn modelId="{EFE0D368-3CF1-46AB-B192-E55CC7C3C72E}" type="presParOf" srcId="{0DDF55DC-EBEE-430D-88FB-4029219D4588}" destId="{8AD5781C-1243-4257-8F96-000C3AC91358}" srcOrd="5" destOrd="0" presId="urn:microsoft.com/office/officeart/2005/8/layout/radial4"/>
    <dgm:cxn modelId="{D514F486-4E88-417C-977A-4B8836F03851}" type="presParOf" srcId="{0DDF55DC-EBEE-430D-88FB-4029219D4588}" destId="{423598A2-8567-47AC-990D-4ECD765A5F62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/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de-DE" dirty="0" err="1" smtClean="0"/>
            <a:t>Quotematching</a:t>
          </a:r>
          <a:endParaRPr lang="de-DE" dirty="0" smtClean="0"/>
        </a:p>
        <a:p>
          <a:r>
            <a:rPr lang="de-DE" dirty="0" smtClean="0"/>
            <a:t>„</a:t>
          </a:r>
          <a:r>
            <a:rPr lang="de-DE" dirty="0" err="1" smtClean="0"/>
            <a:t>Dranheften</a:t>
          </a:r>
          <a:r>
            <a:rPr lang="de-DE" dirty="0" smtClean="0"/>
            <a:t>“ an große Orders</a:t>
          </a:r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dirty="0" err="1" smtClean="0"/>
            <a:t>Pinging</a:t>
          </a:r>
          <a:endParaRPr lang="de-DE" dirty="0" smtClean="0"/>
        </a:p>
        <a:p>
          <a:r>
            <a:rPr lang="de-DE" dirty="0" smtClean="0"/>
            <a:t>Erkundung des Orderbuchs mit kleinen Ordern</a:t>
          </a:r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445BD852-8AC4-4874-AAD1-1887B4F53F31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dirty="0" err="1" smtClean="0"/>
            <a:t>Sniping</a:t>
          </a:r>
          <a:endParaRPr lang="de-DE" dirty="0" smtClean="0"/>
        </a:p>
        <a:p>
          <a:r>
            <a:rPr lang="de-DE" dirty="0" smtClean="0"/>
            <a:t>Fortlaufendes Versenden von Ordern um Limits zu erkennen</a:t>
          </a:r>
          <a:endParaRPr lang="de-DE" dirty="0"/>
        </a:p>
      </dgm:t>
    </dgm:pt>
    <dgm:pt modelId="{025563D7-C267-47DD-8174-19EF32AE8AB4}" type="parTrans" cxnId="{07CC95B4-E188-4EF2-8939-A507CE8D539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37CA7874-7690-4B1B-8511-6411B6E6E4EA}" type="sibTrans" cxnId="{07CC95B4-E188-4EF2-8939-A507CE8D539B}">
      <dgm:prSet/>
      <dgm:spPr/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ScaleX="40571" custScaleY="47258" custLinFactNeighborX="-13280" custLinFactNeighborY="-39982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3" custLinFactNeighborX="2954" custLinFactNeighborY="37566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3" custRadScaleRad="23174" custRadScaleInc="-423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3" custLinFactNeighborX="9576" custLinFactNeighborY="-17640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3" custRadScaleRad="133025" custRadScaleInc="623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D4C36C-8330-4722-B3AC-2FC82A594A15}" type="pres">
      <dgm:prSet presAssocID="{025563D7-C267-47DD-8174-19EF32AE8AB4}" presName="parTrans" presStyleLbl="bgSibTrans2D1" presStyleIdx="2" presStyleCnt="3" custLinFactNeighborX="4284" custLinFactNeighborY="17338"/>
      <dgm:spPr/>
      <dgm:t>
        <a:bodyPr/>
        <a:lstStyle/>
        <a:p>
          <a:endParaRPr lang="de-DE"/>
        </a:p>
      </dgm:t>
    </dgm:pt>
    <dgm:pt modelId="{A3121288-E6BC-493F-BB4A-94CBB5AE8F18}" type="pres">
      <dgm:prSet presAssocID="{445BD852-8AC4-4874-AAD1-1887B4F53F31}" presName="node" presStyleLbl="node1" presStyleIdx="2" presStyleCnt="3" custRadScaleRad="84302" custRadScaleInc="337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190545-3FCA-4D33-8C00-9B40670C7DB9}" type="presOf" srcId="{74CEAB52-949A-46C7-9513-F7CD23A0F8C0}" destId="{86CC28C4-4147-43D6-BA41-8B41A9534AF4}" srcOrd="0" destOrd="0" presId="urn:microsoft.com/office/officeart/2005/8/layout/radial4"/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07CC95B4-E188-4EF2-8939-A507CE8D539B}" srcId="{90FE179E-3EA7-451C-955C-44F8BC0D1ADD}" destId="{445BD852-8AC4-4874-AAD1-1887B4F53F31}" srcOrd="2" destOrd="0" parTransId="{025563D7-C267-47DD-8174-19EF32AE8AB4}" sibTransId="{37CA7874-7690-4B1B-8511-6411B6E6E4EA}"/>
    <dgm:cxn modelId="{9D70970D-2021-480A-ABAF-4847A16CC67F}" type="presOf" srcId="{90FE179E-3EA7-451C-955C-44F8BC0D1ADD}" destId="{AA7CD489-E0B3-498D-9684-4BA00EF1E802}" srcOrd="0" destOrd="0" presId="urn:microsoft.com/office/officeart/2005/8/layout/radial4"/>
    <dgm:cxn modelId="{BC830CB6-3B62-457B-9E43-5752ACC49A33}" type="presOf" srcId="{8C27B03B-0CD7-420D-B8CA-4BA9F849CC57}" destId="{0DDF55DC-EBEE-430D-88FB-4029219D4588}" srcOrd="0" destOrd="0" presId="urn:microsoft.com/office/officeart/2005/8/layout/radial4"/>
    <dgm:cxn modelId="{4FFDD1C2-08F1-495B-82E1-9278B7B6A809}" type="presOf" srcId="{445BD852-8AC4-4874-AAD1-1887B4F53F31}" destId="{A3121288-E6BC-493F-BB4A-94CBB5AE8F18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D028BAAC-DA05-439F-BE0E-CB4B7B083E4B}" type="presOf" srcId="{430E0916-3FB5-450E-8B7D-6085C4570D92}" destId="{DCEC2DC3-59A0-48B1-8BCF-FCE8EE7ECFC4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66150F70-8359-4B1A-A5A1-7B067FE89551}" type="presOf" srcId="{D3D4AEA0-B10C-42DD-B381-D5861AAAB2D6}" destId="{D82012C4-49A7-498A-B918-BBFB98F7FEDD}" srcOrd="0" destOrd="0" presId="urn:microsoft.com/office/officeart/2005/8/layout/radial4"/>
    <dgm:cxn modelId="{D634C371-C12C-4870-B342-70AF18EF954E}" type="presOf" srcId="{025563D7-C267-47DD-8174-19EF32AE8AB4}" destId="{FED4C36C-8330-4722-B3AC-2FC82A594A15}" srcOrd="0" destOrd="0" presId="urn:microsoft.com/office/officeart/2005/8/layout/radial4"/>
    <dgm:cxn modelId="{84057EDD-DF29-42AA-AAA9-661139D5F154}" type="presOf" srcId="{C0F57240-2FCD-49C6-8DC3-D9666754C71D}" destId="{11F6CC96-39D9-40ED-8A61-54EB5DD1D193}" srcOrd="0" destOrd="0" presId="urn:microsoft.com/office/officeart/2005/8/layout/radial4"/>
    <dgm:cxn modelId="{C967B746-F0F5-4B0C-9411-AE379460412A}" type="presParOf" srcId="{0DDF55DC-EBEE-430D-88FB-4029219D4588}" destId="{AA7CD489-E0B3-498D-9684-4BA00EF1E802}" srcOrd="0" destOrd="0" presId="urn:microsoft.com/office/officeart/2005/8/layout/radial4"/>
    <dgm:cxn modelId="{C4CA2CEB-AEE8-49A8-9E81-83A5702483B3}" type="presParOf" srcId="{0DDF55DC-EBEE-430D-88FB-4029219D4588}" destId="{D82012C4-49A7-498A-B918-BBFB98F7FEDD}" srcOrd="1" destOrd="0" presId="urn:microsoft.com/office/officeart/2005/8/layout/radial4"/>
    <dgm:cxn modelId="{A50FFFAA-F161-47C7-B96E-A9BC1726FEF1}" type="presParOf" srcId="{0DDF55DC-EBEE-430D-88FB-4029219D4588}" destId="{DCEC2DC3-59A0-48B1-8BCF-FCE8EE7ECFC4}" srcOrd="2" destOrd="0" presId="urn:microsoft.com/office/officeart/2005/8/layout/radial4"/>
    <dgm:cxn modelId="{B9EACA9C-6E09-4372-A858-5941BDC79001}" type="presParOf" srcId="{0DDF55DC-EBEE-430D-88FB-4029219D4588}" destId="{11F6CC96-39D9-40ED-8A61-54EB5DD1D193}" srcOrd="3" destOrd="0" presId="urn:microsoft.com/office/officeart/2005/8/layout/radial4"/>
    <dgm:cxn modelId="{2BEAE66E-DC41-440C-A973-27CFB09D284E}" type="presParOf" srcId="{0DDF55DC-EBEE-430D-88FB-4029219D4588}" destId="{86CC28C4-4147-43D6-BA41-8B41A9534AF4}" srcOrd="4" destOrd="0" presId="urn:microsoft.com/office/officeart/2005/8/layout/radial4"/>
    <dgm:cxn modelId="{B687DD0B-7CEB-407B-B31C-7FCB6224A538}" type="presParOf" srcId="{0DDF55DC-EBEE-430D-88FB-4029219D4588}" destId="{FED4C36C-8330-4722-B3AC-2FC82A594A15}" srcOrd="5" destOrd="0" presId="urn:microsoft.com/office/officeart/2005/8/layout/radial4"/>
    <dgm:cxn modelId="{95FE645D-C9EE-4902-95CE-F56290093F8C}" type="presParOf" srcId="{0DDF55DC-EBEE-430D-88FB-4029219D4588}" destId="{A3121288-E6BC-493F-BB4A-94CBB5AE8F18}" srcOrd="6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22F8A1-8EAB-4C35-BFB0-532885956CA3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57742EB-EADA-420E-9E43-660FAD40360A}">
      <dgm:prSet phldrT="[Text]" custT="1"/>
      <dgm:spPr/>
      <dgm:t>
        <a:bodyPr/>
        <a:lstStyle/>
        <a:p>
          <a:r>
            <a:rPr lang="de-DE" sz="1100" b="1" dirty="0" smtClean="0"/>
            <a:t>HFT</a:t>
          </a:r>
        </a:p>
        <a:p>
          <a:r>
            <a:rPr lang="de-DE" sz="1100" b="1" dirty="0" smtClean="0"/>
            <a:t>Strategien</a:t>
          </a:r>
          <a:endParaRPr lang="de-DE" sz="1100" b="1" dirty="0"/>
        </a:p>
      </dgm:t>
    </dgm:pt>
    <dgm:pt modelId="{BEA3E9B6-5B9F-4A9A-BE51-FAD862D616E8}" type="parTrans" cxnId="{7D0FB02A-E0A0-47EF-9FF1-390B5432B8B7}">
      <dgm:prSet/>
      <dgm:spPr/>
      <dgm:t>
        <a:bodyPr/>
        <a:lstStyle/>
        <a:p>
          <a:endParaRPr lang="de-DE"/>
        </a:p>
      </dgm:t>
    </dgm:pt>
    <dgm:pt modelId="{3A2FB4F9-65BB-442F-9D29-BF74DF8829AD}" type="sibTrans" cxnId="{7D0FB02A-E0A0-47EF-9FF1-390B5432B8B7}">
      <dgm:prSet/>
      <dgm:spPr/>
      <dgm:t>
        <a:bodyPr/>
        <a:lstStyle/>
        <a:p>
          <a:endParaRPr lang="de-DE"/>
        </a:p>
      </dgm:t>
    </dgm:pt>
    <dgm:pt modelId="{54A5E25B-09EC-48DA-A355-B114B1D49792}">
      <dgm:prSet phldrT="[Text]"/>
      <dgm:spPr>
        <a:effectLst>
          <a:outerShdw blurRad="40000" dist="23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de-DE" b="0" dirty="0" smtClean="0"/>
            <a:t>Liquiditäts-</a:t>
          </a:r>
        </a:p>
        <a:p>
          <a:r>
            <a:rPr lang="de-DE" b="0" dirty="0" smtClean="0"/>
            <a:t>Bereitstellung</a:t>
          </a:r>
        </a:p>
        <a:p>
          <a:r>
            <a:rPr lang="de-DE" b="0" dirty="0" smtClean="0"/>
            <a:t>Market Making</a:t>
          </a:r>
          <a:endParaRPr lang="de-DE" b="0" dirty="0"/>
        </a:p>
      </dgm:t>
    </dgm:pt>
    <dgm:pt modelId="{2660D695-16FB-4F36-8541-F701A0F21655}" type="parTrans" cxnId="{0A63FA6D-804F-48C1-A0DD-F23F148DFA16}">
      <dgm:prSet/>
      <dgm:spPr/>
      <dgm:t>
        <a:bodyPr/>
        <a:lstStyle/>
        <a:p>
          <a:endParaRPr lang="de-DE"/>
        </a:p>
      </dgm:t>
    </dgm:pt>
    <dgm:pt modelId="{78C3E693-4FB5-4592-8955-FD76C687EF68}" type="sibTrans" cxnId="{0A63FA6D-804F-48C1-A0DD-F23F148DFA16}">
      <dgm:prSet/>
      <dgm:spPr/>
      <dgm:t>
        <a:bodyPr/>
        <a:lstStyle/>
        <a:p>
          <a:endParaRPr lang="de-DE"/>
        </a:p>
      </dgm:t>
    </dgm:pt>
    <dgm:pt modelId="{36503EE2-791F-4E27-B3DF-4693E4BA6B95}">
      <dgm:prSet phldrT="[Text]"/>
      <dgm:spPr/>
      <dgm:t>
        <a:bodyPr/>
        <a:lstStyle/>
        <a:p>
          <a:r>
            <a:rPr lang="de-DE" dirty="0" smtClean="0"/>
            <a:t>Statistische Arbitrage</a:t>
          </a:r>
          <a:endParaRPr lang="de-DE" dirty="0"/>
        </a:p>
      </dgm:t>
    </dgm:pt>
    <dgm:pt modelId="{360D4661-B4F1-4673-A4DE-88F632676389}" type="parTrans" cxnId="{A8C00BF3-941D-44BF-803E-98F1B05C455A}">
      <dgm:prSet/>
      <dgm:spPr/>
      <dgm:t>
        <a:bodyPr/>
        <a:lstStyle/>
        <a:p>
          <a:endParaRPr lang="de-DE"/>
        </a:p>
      </dgm:t>
    </dgm:pt>
    <dgm:pt modelId="{EA338ED5-F583-4F8E-B045-49204B029823}" type="sibTrans" cxnId="{A8C00BF3-941D-44BF-803E-98F1B05C455A}">
      <dgm:prSet/>
      <dgm:spPr/>
      <dgm:t>
        <a:bodyPr/>
        <a:lstStyle/>
        <a:p>
          <a:endParaRPr lang="de-DE"/>
        </a:p>
      </dgm:t>
    </dgm:pt>
    <dgm:pt modelId="{658F533A-2C75-4F3B-B99D-E60C40824FAB}">
      <dgm:prSet phldrT="[Text]"/>
      <dgm:spPr/>
      <dgm:t>
        <a:bodyPr/>
        <a:lstStyle/>
        <a:p>
          <a:r>
            <a:rPr lang="de-DE" dirty="0" smtClean="0"/>
            <a:t>Liquiditäts-</a:t>
          </a:r>
        </a:p>
        <a:p>
          <a:r>
            <a:rPr lang="de-DE" dirty="0" smtClean="0"/>
            <a:t>suche</a:t>
          </a:r>
          <a:endParaRPr lang="de-DE" dirty="0"/>
        </a:p>
      </dgm:t>
    </dgm:pt>
    <dgm:pt modelId="{69E0E258-A3E7-4962-85FB-32D8DA6AF4C2}" type="parTrans" cxnId="{69A57847-9027-42AB-A575-0EBB0EBA4117}">
      <dgm:prSet/>
      <dgm:spPr/>
      <dgm:t>
        <a:bodyPr/>
        <a:lstStyle/>
        <a:p>
          <a:endParaRPr lang="de-DE"/>
        </a:p>
      </dgm:t>
    </dgm:pt>
    <dgm:pt modelId="{51B64003-4ADD-4155-9CF9-D06EFC4E5B2A}" type="sibTrans" cxnId="{69A57847-9027-42AB-A575-0EBB0EBA4117}">
      <dgm:prSet/>
      <dgm:spPr/>
      <dgm:t>
        <a:bodyPr/>
        <a:lstStyle/>
        <a:p>
          <a:endParaRPr lang="de-DE"/>
        </a:p>
      </dgm:t>
    </dgm:pt>
    <dgm:pt modelId="{F0EFF279-1CD0-4146-A771-CE940BA935AD}">
      <dgm:prSet phldrT="[Text]"/>
      <dgm:spPr/>
      <dgm:t>
        <a:bodyPr/>
        <a:lstStyle/>
        <a:p>
          <a:r>
            <a:rPr lang="de-DE" dirty="0" smtClean="0"/>
            <a:t>Kurs-</a:t>
          </a:r>
          <a:r>
            <a:rPr lang="de-DE" dirty="0" err="1" smtClean="0"/>
            <a:t>beeinflussung</a:t>
          </a:r>
          <a:endParaRPr lang="de-DE" dirty="0"/>
        </a:p>
      </dgm:t>
    </dgm:pt>
    <dgm:pt modelId="{49002878-ED2D-4FCC-B759-582A1F6F6975}" type="parTrans" cxnId="{0896DBB4-7C25-4A30-B9B9-35E6D8E3BAC4}">
      <dgm:prSet/>
      <dgm:spPr/>
      <dgm:t>
        <a:bodyPr/>
        <a:lstStyle/>
        <a:p>
          <a:endParaRPr lang="de-DE"/>
        </a:p>
      </dgm:t>
    </dgm:pt>
    <dgm:pt modelId="{C46CD67B-72DD-4642-8CCE-A90586093321}" type="sibTrans" cxnId="{0896DBB4-7C25-4A30-B9B9-35E6D8E3BAC4}">
      <dgm:prSet/>
      <dgm:spPr/>
      <dgm:t>
        <a:bodyPr/>
        <a:lstStyle/>
        <a:p>
          <a:endParaRPr lang="de-DE"/>
        </a:p>
      </dgm:t>
    </dgm:pt>
    <dgm:pt modelId="{16C174A5-658F-4765-AF40-1FD1CC9629EE}">
      <dgm:prSet phldrT="[Text]"/>
      <dgm:spPr/>
      <dgm:t>
        <a:bodyPr/>
        <a:lstStyle/>
        <a:p>
          <a:r>
            <a:rPr lang="de-DE" dirty="0" smtClean="0"/>
            <a:t>Sonstige</a:t>
          </a:r>
          <a:endParaRPr lang="de-DE" dirty="0"/>
        </a:p>
      </dgm:t>
    </dgm:pt>
    <dgm:pt modelId="{D9AD63D9-8348-46E5-8626-AD68D1AA9C0F}" type="parTrans" cxnId="{DF6B8D97-5A07-4E1F-BF2E-4B7E35114BBD}">
      <dgm:prSet/>
      <dgm:spPr/>
      <dgm:t>
        <a:bodyPr/>
        <a:lstStyle/>
        <a:p>
          <a:endParaRPr lang="de-DE"/>
        </a:p>
      </dgm:t>
    </dgm:pt>
    <dgm:pt modelId="{06826005-4083-4D6A-BB17-C8806133D33A}" type="sibTrans" cxnId="{DF6B8D97-5A07-4E1F-BF2E-4B7E35114BBD}">
      <dgm:prSet/>
      <dgm:spPr/>
      <dgm:t>
        <a:bodyPr/>
        <a:lstStyle/>
        <a:p>
          <a:endParaRPr lang="de-DE"/>
        </a:p>
      </dgm:t>
    </dgm:pt>
    <dgm:pt modelId="{91ED9EAC-D831-4799-9760-AA829F979725}" type="pres">
      <dgm:prSet presAssocID="{1F22F8A1-8EAB-4C35-BFB0-532885956C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5204133-62E7-4794-A24F-D49A9002AF16}" type="pres">
      <dgm:prSet presAssocID="{E57742EB-EADA-420E-9E43-660FAD40360A}" presName="centerShape" presStyleLbl="node0" presStyleIdx="0" presStyleCnt="1" custScaleX="95961" custScaleY="90596"/>
      <dgm:spPr/>
      <dgm:t>
        <a:bodyPr/>
        <a:lstStyle/>
        <a:p>
          <a:endParaRPr lang="de-DE"/>
        </a:p>
      </dgm:t>
    </dgm:pt>
    <dgm:pt modelId="{303008C5-9140-4F40-99CC-8996793EF12F}" type="pres">
      <dgm:prSet presAssocID="{2660D695-16FB-4F36-8541-F701A0F21655}" presName="parTrans" presStyleLbl="sibTrans2D1" presStyleIdx="0" presStyleCnt="5"/>
      <dgm:spPr/>
      <dgm:t>
        <a:bodyPr/>
        <a:lstStyle/>
        <a:p>
          <a:endParaRPr lang="de-DE"/>
        </a:p>
      </dgm:t>
    </dgm:pt>
    <dgm:pt modelId="{54D02352-4EA4-494A-90D0-10ADACEAC40E}" type="pres">
      <dgm:prSet presAssocID="{2660D695-16FB-4F36-8541-F701A0F21655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573A2059-0883-4130-B965-F2C1D8D3E15E}" type="pres">
      <dgm:prSet presAssocID="{54A5E25B-09EC-48DA-A355-B114B1D497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D772DC-3A51-4C5F-B9BA-86D08EA51D99}" type="pres">
      <dgm:prSet presAssocID="{360D4661-B4F1-4673-A4DE-88F632676389}" presName="parTrans" presStyleLbl="sibTrans2D1" presStyleIdx="1" presStyleCnt="5"/>
      <dgm:spPr/>
      <dgm:t>
        <a:bodyPr/>
        <a:lstStyle/>
        <a:p>
          <a:endParaRPr lang="de-DE"/>
        </a:p>
      </dgm:t>
    </dgm:pt>
    <dgm:pt modelId="{79869609-F488-4378-8AAD-037F10467F9C}" type="pres">
      <dgm:prSet presAssocID="{360D4661-B4F1-4673-A4DE-88F632676389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D30DAC4B-1F07-45E8-A380-D715E73FF1A6}" type="pres">
      <dgm:prSet presAssocID="{36503EE2-791F-4E27-B3DF-4693E4BA6B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3E9539-7BA4-4C1A-89F8-3CB493259F95}" type="pres">
      <dgm:prSet presAssocID="{69E0E258-A3E7-4962-85FB-32D8DA6AF4C2}" presName="parTrans" presStyleLbl="sibTrans2D1" presStyleIdx="2" presStyleCnt="5"/>
      <dgm:spPr/>
      <dgm:t>
        <a:bodyPr/>
        <a:lstStyle/>
        <a:p>
          <a:endParaRPr lang="de-DE"/>
        </a:p>
      </dgm:t>
    </dgm:pt>
    <dgm:pt modelId="{C44C2610-1B9D-4DBF-8915-998AC655119E}" type="pres">
      <dgm:prSet presAssocID="{69E0E258-A3E7-4962-85FB-32D8DA6AF4C2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38C91D70-92AA-4089-B892-B5F4E678D363}" type="pres">
      <dgm:prSet presAssocID="{658F533A-2C75-4F3B-B99D-E60C40824F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C2CBEE-17C2-460E-A883-171D7872F4F0}" type="pres">
      <dgm:prSet presAssocID="{49002878-ED2D-4FCC-B759-582A1F6F6975}" presName="parTrans" presStyleLbl="sibTrans2D1" presStyleIdx="3" presStyleCnt="5"/>
      <dgm:spPr/>
      <dgm:t>
        <a:bodyPr/>
        <a:lstStyle/>
        <a:p>
          <a:endParaRPr lang="de-DE"/>
        </a:p>
      </dgm:t>
    </dgm:pt>
    <dgm:pt modelId="{CC82EB8F-D3EC-4505-B0E2-6715D64ED4E7}" type="pres">
      <dgm:prSet presAssocID="{49002878-ED2D-4FCC-B759-582A1F6F6975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FC780F93-4C6A-438B-9C78-501A46420096}" type="pres">
      <dgm:prSet presAssocID="{F0EFF279-1CD0-4146-A771-CE940BA935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992332-673B-45EC-951A-FC01A6E61ED5}" type="pres">
      <dgm:prSet presAssocID="{D9AD63D9-8348-46E5-8626-AD68D1AA9C0F}" presName="parTrans" presStyleLbl="sibTrans2D1" presStyleIdx="4" presStyleCnt="5"/>
      <dgm:spPr/>
      <dgm:t>
        <a:bodyPr/>
        <a:lstStyle/>
        <a:p>
          <a:endParaRPr lang="de-DE"/>
        </a:p>
      </dgm:t>
    </dgm:pt>
    <dgm:pt modelId="{D08FA367-147A-417B-83C2-B5B32546FD27}" type="pres">
      <dgm:prSet presAssocID="{D9AD63D9-8348-46E5-8626-AD68D1AA9C0F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DC7F7E6C-A3E7-4D1A-A765-C078B33835FD}" type="pres">
      <dgm:prSet presAssocID="{16C174A5-658F-4765-AF40-1FD1CC9629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A63FA6D-804F-48C1-A0DD-F23F148DFA16}" srcId="{E57742EB-EADA-420E-9E43-660FAD40360A}" destId="{54A5E25B-09EC-48DA-A355-B114B1D49792}" srcOrd="0" destOrd="0" parTransId="{2660D695-16FB-4F36-8541-F701A0F21655}" sibTransId="{78C3E693-4FB5-4592-8955-FD76C687EF68}"/>
    <dgm:cxn modelId="{E8DD885F-387C-4A53-BC7F-77A74386E1CD}" type="presOf" srcId="{360D4661-B4F1-4673-A4DE-88F632676389}" destId="{6AD772DC-3A51-4C5F-B9BA-86D08EA51D99}" srcOrd="0" destOrd="0" presId="urn:microsoft.com/office/officeart/2005/8/layout/radial5"/>
    <dgm:cxn modelId="{DF6B8D97-5A07-4E1F-BF2E-4B7E35114BBD}" srcId="{E57742EB-EADA-420E-9E43-660FAD40360A}" destId="{16C174A5-658F-4765-AF40-1FD1CC9629EE}" srcOrd="4" destOrd="0" parTransId="{D9AD63D9-8348-46E5-8626-AD68D1AA9C0F}" sibTransId="{06826005-4083-4D6A-BB17-C8806133D33A}"/>
    <dgm:cxn modelId="{32D875AD-304B-48E4-9E52-31F788645DE3}" type="presOf" srcId="{49002878-ED2D-4FCC-B759-582A1F6F6975}" destId="{CC82EB8F-D3EC-4505-B0E2-6715D64ED4E7}" srcOrd="1" destOrd="0" presId="urn:microsoft.com/office/officeart/2005/8/layout/radial5"/>
    <dgm:cxn modelId="{2BB45F30-5095-4A91-9FD6-D198C42D7EDE}" type="presOf" srcId="{16C174A5-658F-4765-AF40-1FD1CC9629EE}" destId="{DC7F7E6C-A3E7-4D1A-A765-C078B33835FD}" srcOrd="0" destOrd="0" presId="urn:microsoft.com/office/officeart/2005/8/layout/radial5"/>
    <dgm:cxn modelId="{4CAE3983-CC36-489D-B77C-26734C2613FE}" type="presOf" srcId="{69E0E258-A3E7-4962-85FB-32D8DA6AF4C2}" destId="{C44C2610-1B9D-4DBF-8915-998AC655119E}" srcOrd="1" destOrd="0" presId="urn:microsoft.com/office/officeart/2005/8/layout/radial5"/>
    <dgm:cxn modelId="{1101C980-9C21-456B-B67A-2C294E848742}" type="presOf" srcId="{69E0E258-A3E7-4962-85FB-32D8DA6AF4C2}" destId="{473E9539-7BA4-4C1A-89F8-3CB493259F95}" srcOrd="0" destOrd="0" presId="urn:microsoft.com/office/officeart/2005/8/layout/radial5"/>
    <dgm:cxn modelId="{7D0FB02A-E0A0-47EF-9FF1-390B5432B8B7}" srcId="{1F22F8A1-8EAB-4C35-BFB0-532885956CA3}" destId="{E57742EB-EADA-420E-9E43-660FAD40360A}" srcOrd="0" destOrd="0" parTransId="{BEA3E9B6-5B9F-4A9A-BE51-FAD862D616E8}" sibTransId="{3A2FB4F9-65BB-442F-9D29-BF74DF8829AD}"/>
    <dgm:cxn modelId="{19ACB19F-8197-438E-84B0-1072C1AD454A}" type="presOf" srcId="{2660D695-16FB-4F36-8541-F701A0F21655}" destId="{54D02352-4EA4-494A-90D0-10ADACEAC40E}" srcOrd="1" destOrd="0" presId="urn:microsoft.com/office/officeart/2005/8/layout/radial5"/>
    <dgm:cxn modelId="{7CB12D5E-83B3-4F04-97FA-B85D6E7570DF}" type="presOf" srcId="{658F533A-2C75-4F3B-B99D-E60C40824FAB}" destId="{38C91D70-92AA-4089-B892-B5F4E678D363}" srcOrd="0" destOrd="0" presId="urn:microsoft.com/office/officeart/2005/8/layout/radial5"/>
    <dgm:cxn modelId="{56747775-99DC-4AE6-8B67-91EB2276A9E8}" type="presOf" srcId="{D9AD63D9-8348-46E5-8626-AD68D1AA9C0F}" destId="{D08FA367-147A-417B-83C2-B5B32546FD27}" srcOrd="1" destOrd="0" presId="urn:microsoft.com/office/officeart/2005/8/layout/radial5"/>
    <dgm:cxn modelId="{7A43B2F5-B073-46FD-A07F-7C5546C5831D}" type="presOf" srcId="{360D4661-B4F1-4673-A4DE-88F632676389}" destId="{79869609-F488-4378-8AAD-037F10467F9C}" srcOrd="1" destOrd="0" presId="urn:microsoft.com/office/officeart/2005/8/layout/radial5"/>
    <dgm:cxn modelId="{69A57847-9027-42AB-A575-0EBB0EBA4117}" srcId="{E57742EB-EADA-420E-9E43-660FAD40360A}" destId="{658F533A-2C75-4F3B-B99D-E60C40824FAB}" srcOrd="2" destOrd="0" parTransId="{69E0E258-A3E7-4962-85FB-32D8DA6AF4C2}" sibTransId="{51B64003-4ADD-4155-9CF9-D06EFC4E5B2A}"/>
    <dgm:cxn modelId="{A8C00BF3-941D-44BF-803E-98F1B05C455A}" srcId="{E57742EB-EADA-420E-9E43-660FAD40360A}" destId="{36503EE2-791F-4E27-B3DF-4693E4BA6B95}" srcOrd="1" destOrd="0" parTransId="{360D4661-B4F1-4673-A4DE-88F632676389}" sibTransId="{EA338ED5-F583-4F8E-B045-49204B029823}"/>
    <dgm:cxn modelId="{38A96337-1884-47E2-B42C-D13891C298C7}" type="presOf" srcId="{2660D695-16FB-4F36-8541-F701A0F21655}" destId="{303008C5-9140-4F40-99CC-8996793EF12F}" srcOrd="0" destOrd="0" presId="urn:microsoft.com/office/officeart/2005/8/layout/radial5"/>
    <dgm:cxn modelId="{56F84A56-D1C4-4DDF-BCF1-FAA7A3125BC7}" type="presOf" srcId="{54A5E25B-09EC-48DA-A355-B114B1D49792}" destId="{573A2059-0883-4130-B965-F2C1D8D3E15E}" srcOrd="0" destOrd="0" presId="urn:microsoft.com/office/officeart/2005/8/layout/radial5"/>
    <dgm:cxn modelId="{E8F71EB3-C96C-4665-ABDB-236C60832444}" type="presOf" srcId="{F0EFF279-1CD0-4146-A771-CE940BA935AD}" destId="{FC780F93-4C6A-438B-9C78-501A46420096}" srcOrd="0" destOrd="0" presId="urn:microsoft.com/office/officeart/2005/8/layout/radial5"/>
    <dgm:cxn modelId="{EF2E2D5F-93FF-491A-8933-7CA9959EDBDB}" type="presOf" srcId="{36503EE2-791F-4E27-B3DF-4693E4BA6B95}" destId="{D30DAC4B-1F07-45E8-A380-D715E73FF1A6}" srcOrd="0" destOrd="0" presId="urn:microsoft.com/office/officeart/2005/8/layout/radial5"/>
    <dgm:cxn modelId="{0896DBB4-7C25-4A30-B9B9-35E6D8E3BAC4}" srcId="{E57742EB-EADA-420E-9E43-660FAD40360A}" destId="{F0EFF279-1CD0-4146-A771-CE940BA935AD}" srcOrd="3" destOrd="0" parTransId="{49002878-ED2D-4FCC-B759-582A1F6F6975}" sibTransId="{C46CD67B-72DD-4642-8CCE-A90586093321}"/>
    <dgm:cxn modelId="{FF5C9BFC-AF6F-467C-A160-4667CCBE4CB6}" type="presOf" srcId="{D9AD63D9-8348-46E5-8626-AD68D1AA9C0F}" destId="{AC992332-673B-45EC-951A-FC01A6E61ED5}" srcOrd="0" destOrd="0" presId="urn:microsoft.com/office/officeart/2005/8/layout/radial5"/>
    <dgm:cxn modelId="{98A2F4A3-68E3-48B4-BC72-8DEEE9CD00DF}" type="presOf" srcId="{1F22F8A1-8EAB-4C35-BFB0-532885956CA3}" destId="{91ED9EAC-D831-4799-9760-AA829F979725}" srcOrd="0" destOrd="0" presId="urn:microsoft.com/office/officeart/2005/8/layout/radial5"/>
    <dgm:cxn modelId="{27D6ADE5-C0CD-4D45-8905-B0D65E621E15}" type="presOf" srcId="{E57742EB-EADA-420E-9E43-660FAD40360A}" destId="{85204133-62E7-4794-A24F-D49A9002AF16}" srcOrd="0" destOrd="0" presId="urn:microsoft.com/office/officeart/2005/8/layout/radial5"/>
    <dgm:cxn modelId="{1F297C6C-1507-4E05-88D9-2DABEBE218E6}" type="presOf" srcId="{49002878-ED2D-4FCC-B759-582A1F6F6975}" destId="{79C2CBEE-17C2-460E-A883-171D7872F4F0}" srcOrd="0" destOrd="0" presId="urn:microsoft.com/office/officeart/2005/8/layout/radial5"/>
    <dgm:cxn modelId="{E1FB86F0-B3B3-4948-8A07-549F84344646}" type="presParOf" srcId="{91ED9EAC-D831-4799-9760-AA829F979725}" destId="{85204133-62E7-4794-A24F-D49A9002AF16}" srcOrd="0" destOrd="0" presId="urn:microsoft.com/office/officeart/2005/8/layout/radial5"/>
    <dgm:cxn modelId="{8C9DE8EE-1C32-4BB0-BE4C-B0818864756B}" type="presParOf" srcId="{91ED9EAC-D831-4799-9760-AA829F979725}" destId="{303008C5-9140-4F40-99CC-8996793EF12F}" srcOrd="1" destOrd="0" presId="urn:microsoft.com/office/officeart/2005/8/layout/radial5"/>
    <dgm:cxn modelId="{099F95B4-C6C6-4BB7-B9AD-A5AB6BA67E46}" type="presParOf" srcId="{303008C5-9140-4F40-99CC-8996793EF12F}" destId="{54D02352-4EA4-494A-90D0-10ADACEAC40E}" srcOrd="0" destOrd="0" presId="urn:microsoft.com/office/officeart/2005/8/layout/radial5"/>
    <dgm:cxn modelId="{12F17CB1-9EC3-4319-95B2-87EFE396C83D}" type="presParOf" srcId="{91ED9EAC-D831-4799-9760-AA829F979725}" destId="{573A2059-0883-4130-B965-F2C1D8D3E15E}" srcOrd="2" destOrd="0" presId="urn:microsoft.com/office/officeart/2005/8/layout/radial5"/>
    <dgm:cxn modelId="{9A4BFBD8-ACAD-457A-B780-91C9BC2AB8D5}" type="presParOf" srcId="{91ED9EAC-D831-4799-9760-AA829F979725}" destId="{6AD772DC-3A51-4C5F-B9BA-86D08EA51D99}" srcOrd="3" destOrd="0" presId="urn:microsoft.com/office/officeart/2005/8/layout/radial5"/>
    <dgm:cxn modelId="{6E6C6907-745B-4233-A3C4-EB87410C5D06}" type="presParOf" srcId="{6AD772DC-3A51-4C5F-B9BA-86D08EA51D99}" destId="{79869609-F488-4378-8AAD-037F10467F9C}" srcOrd="0" destOrd="0" presId="urn:microsoft.com/office/officeart/2005/8/layout/radial5"/>
    <dgm:cxn modelId="{F791E600-91C7-45AA-8813-10D0E3FDF71E}" type="presParOf" srcId="{91ED9EAC-D831-4799-9760-AA829F979725}" destId="{D30DAC4B-1F07-45E8-A380-D715E73FF1A6}" srcOrd="4" destOrd="0" presId="urn:microsoft.com/office/officeart/2005/8/layout/radial5"/>
    <dgm:cxn modelId="{1E7583CB-6AE8-4A31-8089-FB520048D2DA}" type="presParOf" srcId="{91ED9EAC-D831-4799-9760-AA829F979725}" destId="{473E9539-7BA4-4C1A-89F8-3CB493259F95}" srcOrd="5" destOrd="0" presId="urn:microsoft.com/office/officeart/2005/8/layout/radial5"/>
    <dgm:cxn modelId="{2CEF5432-BE93-4BCB-9C5D-0D952FFB691B}" type="presParOf" srcId="{473E9539-7BA4-4C1A-89F8-3CB493259F95}" destId="{C44C2610-1B9D-4DBF-8915-998AC655119E}" srcOrd="0" destOrd="0" presId="urn:microsoft.com/office/officeart/2005/8/layout/radial5"/>
    <dgm:cxn modelId="{8F3E7105-3AE9-4B86-9CE5-E066C9FD94DB}" type="presParOf" srcId="{91ED9EAC-D831-4799-9760-AA829F979725}" destId="{38C91D70-92AA-4089-B892-B5F4E678D363}" srcOrd="6" destOrd="0" presId="urn:microsoft.com/office/officeart/2005/8/layout/radial5"/>
    <dgm:cxn modelId="{FE33FBC7-20E3-4365-B656-DB9F10476F55}" type="presParOf" srcId="{91ED9EAC-D831-4799-9760-AA829F979725}" destId="{79C2CBEE-17C2-460E-A883-171D7872F4F0}" srcOrd="7" destOrd="0" presId="urn:microsoft.com/office/officeart/2005/8/layout/radial5"/>
    <dgm:cxn modelId="{EAE24EEE-1961-415F-9C8F-D06FD2B15CCC}" type="presParOf" srcId="{79C2CBEE-17C2-460E-A883-171D7872F4F0}" destId="{CC82EB8F-D3EC-4505-B0E2-6715D64ED4E7}" srcOrd="0" destOrd="0" presId="urn:microsoft.com/office/officeart/2005/8/layout/radial5"/>
    <dgm:cxn modelId="{0909C2FB-7782-4799-BD09-9E00F5A79E4E}" type="presParOf" srcId="{91ED9EAC-D831-4799-9760-AA829F979725}" destId="{FC780F93-4C6A-438B-9C78-501A46420096}" srcOrd="8" destOrd="0" presId="urn:microsoft.com/office/officeart/2005/8/layout/radial5"/>
    <dgm:cxn modelId="{79ABC9AE-7F32-45AB-B008-4C322DE3064A}" type="presParOf" srcId="{91ED9EAC-D831-4799-9760-AA829F979725}" destId="{AC992332-673B-45EC-951A-FC01A6E61ED5}" srcOrd="9" destOrd="0" presId="urn:microsoft.com/office/officeart/2005/8/layout/radial5"/>
    <dgm:cxn modelId="{C0AC0EF7-94AC-4911-83D2-2CEB1008195F}" type="presParOf" srcId="{AC992332-673B-45EC-951A-FC01A6E61ED5}" destId="{D08FA367-147A-417B-83C2-B5B32546FD27}" srcOrd="0" destOrd="0" presId="urn:microsoft.com/office/officeart/2005/8/layout/radial5"/>
    <dgm:cxn modelId="{EE029200-7884-493D-A8CA-1F4DCBE9929D}" type="presParOf" srcId="{91ED9EAC-D831-4799-9760-AA829F979725}" destId="{DC7F7E6C-A3E7-4D1A-A765-C078B33835F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100" dirty="0" smtClean="0"/>
            <a:t>Cross-Arbitrage</a:t>
          </a:r>
        </a:p>
        <a:p>
          <a:r>
            <a:rPr lang="de-DE" sz="1100" dirty="0" smtClean="0"/>
            <a:t>(</a:t>
          </a:r>
          <a:r>
            <a:rPr lang="de-DE" sz="1100" dirty="0" err="1" smtClean="0"/>
            <a:t>Assets</a:t>
          </a:r>
          <a:r>
            <a:rPr lang="de-DE" sz="1100" dirty="0" smtClean="0"/>
            <a:t>, Märkte (regional) oder ETF)</a:t>
          </a:r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smtClean="0"/>
            <a:t>Marktneutrale </a:t>
          </a:r>
        </a:p>
        <a:p>
          <a:r>
            <a:rPr lang="de-DE" sz="1100" dirty="0" smtClean="0"/>
            <a:t>Arbitrage</a:t>
          </a:r>
        </a:p>
        <a:p>
          <a:r>
            <a:rPr lang="de-DE" sz="1100" dirty="0" smtClean="0"/>
            <a:t>(Long + Short Positionierung)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LinFactNeighborX="-5489" custLinFactNeighborY="-1028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2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2" custRadScaleRad="83112" custRadScaleInc="1445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2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2" custRadScaleRad="110954" custRadScaleInc="-164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91AE2287-F762-4EB1-A705-26898DC5AAD5}" type="presOf" srcId="{74CEAB52-949A-46C7-9513-F7CD23A0F8C0}" destId="{86CC28C4-4147-43D6-BA41-8B41A9534AF4}" srcOrd="0" destOrd="0" presId="urn:microsoft.com/office/officeart/2005/8/layout/radial4"/>
    <dgm:cxn modelId="{3B954083-C529-4F72-B786-DD0F4D1BD960}" type="presOf" srcId="{430E0916-3FB5-450E-8B7D-6085C4570D92}" destId="{DCEC2DC3-59A0-48B1-8BCF-FCE8EE7ECFC4}" srcOrd="0" destOrd="0" presId="urn:microsoft.com/office/officeart/2005/8/layout/radial4"/>
    <dgm:cxn modelId="{E477E078-0869-4F0D-ABDC-A334A23AE070}" type="presOf" srcId="{90FE179E-3EA7-451C-955C-44F8BC0D1ADD}" destId="{AA7CD489-E0B3-498D-9684-4BA00EF1E802}" srcOrd="0" destOrd="0" presId="urn:microsoft.com/office/officeart/2005/8/layout/radial4"/>
    <dgm:cxn modelId="{D91BE46B-5278-4F10-A390-678AD3C5716A}" type="presOf" srcId="{C0F57240-2FCD-49C6-8DC3-D9666754C71D}" destId="{11F6CC96-39D9-40ED-8A61-54EB5DD1D193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26E4C1F8-9B20-4DAE-969F-062FCC9E0F13}" type="presOf" srcId="{D3D4AEA0-B10C-42DD-B381-D5861AAAB2D6}" destId="{D82012C4-49A7-498A-B918-BBFB98F7FEDD}" srcOrd="0" destOrd="0" presId="urn:microsoft.com/office/officeart/2005/8/layout/radial4"/>
    <dgm:cxn modelId="{C2DC1A0E-71B9-441E-BBBC-40E262D89CE1}" type="presOf" srcId="{8C27B03B-0CD7-420D-B8CA-4BA9F849CC57}" destId="{0DDF55DC-EBEE-430D-88FB-4029219D4588}" srcOrd="0" destOrd="0" presId="urn:microsoft.com/office/officeart/2005/8/layout/radial4"/>
    <dgm:cxn modelId="{E70BA14B-7E39-46BC-BB79-0EE74CF2DA9D}" type="presParOf" srcId="{0DDF55DC-EBEE-430D-88FB-4029219D4588}" destId="{AA7CD489-E0B3-498D-9684-4BA00EF1E802}" srcOrd="0" destOrd="0" presId="urn:microsoft.com/office/officeart/2005/8/layout/radial4"/>
    <dgm:cxn modelId="{03584882-E847-4227-9E5B-18479ED4EF97}" type="presParOf" srcId="{0DDF55DC-EBEE-430D-88FB-4029219D4588}" destId="{D82012C4-49A7-498A-B918-BBFB98F7FEDD}" srcOrd="1" destOrd="0" presId="urn:microsoft.com/office/officeart/2005/8/layout/radial4"/>
    <dgm:cxn modelId="{8C861A6B-0C7F-4F5F-A73F-2DCEA7137760}" type="presParOf" srcId="{0DDF55DC-EBEE-430D-88FB-4029219D4588}" destId="{DCEC2DC3-59A0-48B1-8BCF-FCE8EE7ECFC4}" srcOrd="2" destOrd="0" presId="urn:microsoft.com/office/officeart/2005/8/layout/radial4"/>
    <dgm:cxn modelId="{7B3AF548-E518-4EA8-8292-D3F1BF374AFA}" type="presParOf" srcId="{0DDF55DC-EBEE-430D-88FB-4029219D4588}" destId="{11F6CC96-39D9-40ED-8A61-54EB5DD1D193}" srcOrd="3" destOrd="0" presId="urn:microsoft.com/office/officeart/2005/8/layout/radial4"/>
    <dgm:cxn modelId="{B0AFFEE9-52BE-4926-8AF9-9A24643AA610}" type="presParOf" srcId="{0DDF55DC-EBEE-430D-88FB-4029219D4588}" destId="{86CC28C4-4147-43D6-BA41-8B41A9534AF4}" srcOrd="4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27B03B-0CD7-420D-B8CA-4BA9F849CC57}" type="doc">
      <dgm:prSet loTypeId="urn:microsoft.com/office/officeart/2005/8/layout/radial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90FE179E-3EA7-451C-955C-44F8BC0D1ADD}">
      <dgm:prSet phldrT="[Text]" phldr="1"/>
      <dgm:spPr/>
      <dgm:t>
        <a:bodyPr/>
        <a:lstStyle/>
        <a:p>
          <a:endParaRPr lang="de-DE" dirty="0"/>
        </a:p>
      </dgm:t>
    </dgm:pt>
    <dgm:pt modelId="{7D6F6E8D-8B54-4DA0-815D-64997B2C0E94}" type="parTrans" cxnId="{0C0E4807-BFC7-43DA-B155-5EA1C5ECDC88}">
      <dgm:prSet/>
      <dgm:spPr/>
      <dgm:t>
        <a:bodyPr/>
        <a:lstStyle/>
        <a:p>
          <a:endParaRPr lang="de-DE"/>
        </a:p>
      </dgm:t>
    </dgm:pt>
    <dgm:pt modelId="{D311BE18-D7F2-4BC2-A644-882E59B12C3D}" type="sibTrans" cxnId="{0C0E4807-BFC7-43DA-B155-5EA1C5ECDC88}">
      <dgm:prSet/>
      <dgm:spPr/>
      <dgm:t>
        <a:bodyPr/>
        <a:lstStyle/>
        <a:p>
          <a:endParaRPr lang="de-DE"/>
        </a:p>
      </dgm:t>
    </dgm:pt>
    <dgm:pt modelId="{430E0916-3FB5-450E-8B7D-6085C4570D92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1100" dirty="0" err="1" smtClean="0"/>
            <a:t>Spread</a:t>
          </a:r>
          <a:r>
            <a:rPr lang="de-DE" sz="1100" dirty="0" smtClean="0"/>
            <a:t>-</a:t>
          </a:r>
        </a:p>
        <a:p>
          <a:r>
            <a:rPr lang="de-DE" sz="1100" dirty="0" err="1" smtClean="0"/>
            <a:t>Capturing</a:t>
          </a:r>
          <a:endParaRPr lang="de-DE" sz="1100" dirty="0"/>
        </a:p>
      </dgm:t>
    </dgm:pt>
    <dgm:pt modelId="{D3D4AEA0-B10C-42DD-B381-D5861AAAB2D6}" type="parTrans" cxnId="{F121FD55-00F2-4DBC-977A-8C54C0C66F8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2B8BE22E-87D5-4BC7-B8AA-FF551744CFEB}" type="sibTrans" cxnId="{F121FD55-00F2-4DBC-977A-8C54C0C66F8F}">
      <dgm:prSet/>
      <dgm:spPr/>
      <dgm:t>
        <a:bodyPr/>
        <a:lstStyle/>
        <a:p>
          <a:endParaRPr lang="de-DE"/>
        </a:p>
      </dgm:t>
    </dgm:pt>
    <dgm:pt modelId="{74CEAB52-949A-46C7-9513-F7CD23A0F8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de-DE" sz="1100" dirty="0" err="1" smtClean="0"/>
            <a:t>Rebate</a:t>
          </a:r>
          <a:r>
            <a:rPr lang="de-DE" sz="1100" dirty="0" smtClean="0"/>
            <a:t> </a:t>
          </a:r>
          <a:r>
            <a:rPr lang="de-DE" sz="1100" dirty="0" err="1" smtClean="0"/>
            <a:t>Strategies</a:t>
          </a:r>
          <a:endParaRPr lang="de-DE" sz="1100" dirty="0" smtClean="0"/>
        </a:p>
        <a:p>
          <a:r>
            <a:rPr lang="de-DE" sz="1100" dirty="0" smtClean="0"/>
            <a:t>Asymmetrische </a:t>
          </a:r>
        </a:p>
        <a:p>
          <a:r>
            <a:rPr lang="de-DE" sz="1100" dirty="0" smtClean="0"/>
            <a:t>Preissysteme</a:t>
          </a:r>
          <a:endParaRPr lang="de-DE" sz="1100" dirty="0"/>
        </a:p>
      </dgm:t>
    </dgm:pt>
    <dgm:pt modelId="{94D82667-97D5-4369-AA23-17CA14E6DEAA}" type="sibTrans" cxnId="{0B4E7545-C7E8-448C-9D28-D372FCE2BEB7}">
      <dgm:prSet/>
      <dgm:spPr/>
      <dgm:t>
        <a:bodyPr/>
        <a:lstStyle/>
        <a:p>
          <a:endParaRPr lang="de-DE"/>
        </a:p>
      </dgm:t>
    </dgm:pt>
    <dgm:pt modelId="{C0F57240-2FCD-49C6-8DC3-D9666754C71D}" type="parTrans" cxnId="{0B4E7545-C7E8-448C-9D28-D372FCE2BEB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de-DE"/>
        </a:p>
      </dgm:t>
    </dgm:pt>
    <dgm:pt modelId="{0DDF55DC-EBEE-430D-88FB-4029219D4588}" type="pres">
      <dgm:prSet presAssocID="{8C27B03B-0CD7-420D-B8CA-4BA9F849C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CD489-E0B3-498D-9684-4BA00EF1E802}" type="pres">
      <dgm:prSet presAssocID="{90FE179E-3EA7-451C-955C-44F8BC0D1ADD}" presName="centerShape" presStyleLbl="node0" presStyleIdx="0" presStyleCnt="1" custLinFactNeighborY="8014"/>
      <dgm:spPr/>
      <dgm:t>
        <a:bodyPr/>
        <a:lstStyle/>
        <a:p>
          <a:endParaRPr lang="de-DE"/>
        </a:p>
      </dgm:t>
    </dgm:pt>
    <dgm:pt modelId="{D82012C4-49A7-498A-B918-BBFB98F7FEDD}" type="pres">
      <dgm:prSet presAssocID="{D3D4AEA0-B10C-42DD-B381-D5861AAAB2D6}" presName="parTrans" presStyleLbl="bgSibTrans2D1" presStyleIdx="0" presStyleCnt="2"/>
      <dgm:spPr/>
      <dgm:t>
        <a:bodyPr/>
        <a:lstStyle/>
        <a:p>
          <a:endParaRPr lang="de-DE"/>
        </a:p>
      </dgm:t>
    </dgm:pt>
    <dgm:pt modelId="{DCEC2DC3-59A0-48B1-8BCF-FCE8EE7ECFC4}" type="pres">
      <dgm:prSet presAssocID="{430E0916-3FB5-450E-8B7D-6085C4570D92}" presName="node" presStyleLbl="node1" presStyleIdx="0" presStyleCnt="2" custRadScaleRad="95084" custRadScaleInc="-264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F6CC96-39D9-40ED-8A61-54EB5DD1D193}" type="pres">
      <dgm:prSet presAssocID="{C0F57240-2FCD-49C6-8DC3-D9666754C71D}" presName="parTrans" presStyleLbl="bgSibTrans2D1" presStyleIdx="1" presStyleCnt="2"/>
      <dgm:spPr/>
      <dgm:t>
        <a:bodyPr/>
        <a:lstStyle/>
        <a:p>
          <a:endParaRPr lang="de-DE"/>
        </a:p>
      </dgm:t>
    </dgm:pt>
    <dgm:pt modelId="{86CC28C4-4147-43D6-BA41-8B41A9534AF4}" type="pres">
      <dgm:prSet presAssocID="{74CEAB52-949A-46C7-9513-F7CD23A0F8C0}" presName="node" presStyleLbl="node1" presStyleIdx="1" presStyleCnt="2" custRadScaleRad="93216" custRadScaleInc="23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C0E4807-BFC7-43DA-B155-5EA1C5ECDC88}" srcId="{8C27B03B-0CD7-420D-B8CA-4BA9F849CC57}" destId="{90FE179E-3EA7-451C-955C-44F8BC0D1ADD}" srcOrd="0" destOrd="0" parTransId="{7D6F6E8D-8B54-4DA0-815D-64997B2C0E94}" sibTransId="{D311BE18-D7F2-4BC2-A644-882E59B12C3D}"/>
    <dgm:cxn modelId="{3DF6CBB7-505D-4AC5-B82A-63CEF24D8A11}" type="presOf" srcId="{8C27B03B-0CD7-420D-B8CA-4BA9F849CC57}" destId="{0DDF55DC-EBEE-430D-88FB-4029219D4588}" srcOrd="0" destOrd="0" presId="urn:microsoft.com/office/officeart/2005/8/layout/radial4"/>
    <dgm:cxn modelId="{B6B2FF87-1618-4B6A-91A2-5DD7C33515C5}" type="presOf" srcId="{D3D4AEA0-B10C-42DD-B381-D5861AAAB2D6}" destId="{D82012C4-49A7-498A-B918-BBFB98F7FEDD}" srcOrd="0" destOrd="0" presId="urn:microsoft.com/office/officeart/2005/8/layout/radial4"/>
    <dgm:cxn modelId="{F121FD55-00F2-4DBC-977A-8C54C0C66F8F}" srcId="{90FE179E-3EA7-451C-955C-44F8BC0D1ADD}" destId="{430E0916-3FB5-450E-8B7D-6085C4570D92}" srcOrd="0" destOrd="0" parTransId="{D3D4AEA0-B10C-42DD-B381-D5861AAAB2D6}" sibTransId="{2B8BE22E-87D5-4BC7-B8AA-FF551744CFEB}"/>
    <dgm:cxn modelId="{DD98A504-BAE6-48D9-8929-0CB9E878D255}" type="presOf" srcId="{90FE179E-3EA7-451C-955C-44F8BC0D1ADD}" destId="{AA7CD489-E0B3-498D-9684-4BA00EF1E802}" srcOrd="0" destOrd="0" presId="urn:microsoft.com/office/officeart/2005/8/layout/radial4"/>
    <dgm:cxn modelId="{0B4E7545-C7E8-448C-9D28-D372FCE2BEB7}" srcId="{90FE179E-3EA7-451C-955C-44F8BC0D1ADD}" destId="{74CEAB52-949A-46C7-9513-F7CD23A0F8C0}" srcOrd="1" destOrd="0" parTransId="{C0F57240-2FCD-49C6-8DC3-D9666754C71D}" sibTransId="{94D82667-97D5-4369-AA23-17CA14E6DEAA}"/>
    <dgm:cxn modelId="{4E91218C-A126-405F-9A16-FF813A476B31}" type="presOf" srcId="{74CEAB52-949A-46C7-9513-F7CD23A0F8C0}" destId="{86CC28C4-4147-43D6-BA41-8B41A9534AF4}" srcOrd="0" destOrd="0" presId="urn:microsoft.com/office/officeart/2005/8/layout/radial4"/>
    <dgm:cxn modelId="{6E118904-73D9-49C6-A89F-D03F7ABE692B}" type="presOf" srcId="{430E0916-3FB5-450E-8B7D-6085C4570D92}" destId="{DCEC2DC3-59A0-48B1-8BCF-FCE8EE7ECFC4}" srcOrd="0" destOrd="0" presId="urn:microsoft.com/office/officeart/2005/8/layout/radial4"/>
    <dgm:cxn modelId="{4078BA22-ECF4-48D5-8B64-8DCB9E2FA3E7}" type="presOf" srcId="{C0F57240-2FCD-49C6-8DC3-D9666754C71D}" destId="{11F6CC96-39D9-40ED-8A61-54EB5DD1D193}" srcOrd="0" destOrd="0" presId="urn:microsoft.com/office/officeart/2005/8/layout/radial4"/>
    <dgm:cxn modelId="{2C688499-B021-4F55-B6C7-2CF601116E92}" type="presParOf" srcId="{0DDF55DC-EBEE-430D-88FB-4029219D4588}" destId="{AA7CD489-E0B3-498D-9684-4BA00EF1E802}" srcOrd="0" destOrd="0" presId="urn:microsoft.com/office/officeart/2005/8/layout/radial4"/>
    <dgm:cxn modelId="{4FCEB230-B98A-4876-AA64-825432A1007F}" type="presParOf" srcId="{0DDF55DC-EBEE-430D-88FB-4029219D4588}" destId="{D82012C4-49A7-498A-B918-BBFB98F7FEDD}" srcOrd="1" destOrd="0" presId="urn:microsoft.com/office/officeart/2005/8/layout/radial4"/>
    <dgm:cxn modelId="{E525C8EB-5FFF-4BD5-905A-E3B9C4E5A2D3}" type="presParOf" srcId="{0DDF55DC-EBEE-430D-88FB-4029219D4588}" destId="{DCEC2DC3-59A0-48B1-8BCF-FCE8EE7ECFC4}" srcOrd="2" destOrd="0" presId="urn:microsoft.com/office/officeart/2005/8/layout/radial4"/>
    <dgm:cxn modelId="{2381F006-AFB3-47D8-85B0-FC22743CA97D}" type="presParOf" srcId="{0DDF55DC-EBEE-430D-88FB-4029219D4588}" destId="{11F6CC96-39D9-40ED-8A61-54EB5DD1D193}" srcOrd="3" destOrd="0" presId="urn:microsoft.com/office/officeart/2005/8/layout/radial4"/>
    <dgm:cxn modelId="{B73163D5-3A3B-4F96-95B8-C67223D3F6BF}" type="presParOf" srcId="{0DDF55DC-EBEE-430D-88FB-4029219D4588}" destId="{86CC28C4-4147-43D6-BA41-8B41A9534AF4}" srcOrd="4" destOrd="0" presId="urn:microsoft.com/office/officeart/2005/8/layout/radial4"/>
  </dgm:cxnLst>
  <dgm:bg>
    <a:noFill/>
    <a:effectLst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04133-62E7-4794-A24F-D49A9002AF16}">
      <dsp:nvSpPr>
        <dsp:cNvPr id="0" name=""/>
        <dsp:cNvSpPr/>
      </dsp:nvSpPr>
      <dsp:spPr>
        <a:xfrm>
          <a:off x="2600867" y="1810425"/>
          <a:ext cx="1022323" cy="9651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HFT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Strategien</a:t>
          </a:r>
          <a:endParaRPr lang="de-DE" sz="1100" b="1" kern="1200" dirty="0"/>
        </a:p>
      </dsp:txBody>
      <dsp:txXfrm>
        <a:off x="2600867" y="1810425"/>
        <a:ext cx="1022323" cy="965167"/>
      </dsp:txXfrm>
    </dsp:sp>
    <dsp:sp modelId="{303008C5-9140-4F40-99CC-8996793EF12F}">
      <dsp:nvSpPr>
        <dsp:cNvPr id="0" name=""/>
        <dsp:cNvSpPr/>
      </dsp:nvSpPr>
      <dsp:spPr>
        <a:xfrm rot="16200000">
          <a:off x="2985609" y="1397942"/>
          <a:ext cx="252840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6200000">
        <a:off x="2985609" y="1397942"/>
        <a:ext cx="252840" cy="362220"/>
      </dsp:txXfrm>
    </dsp:sp>
    <dsp:sp modelId="{573A2059-0883-4130-B965-F2C1D8D3E15E}">
      <dsp:nvSpPr>
        <dsp:cNvPr id="0" name=""/>
        <dsp:cNvSpPr/>
      </dsp:nvSpPr>
      <dsp:spPr>
        <a:xfrm>
          <a:off x="2446183" y="1675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Bereitstellung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Market Making</a:t>
          </a:r>
          <a:endParaRPr lang="de-DE" sz="1100" b="0" kern="1200" dirty="0"/>
        </a:p>
      </dsp:txBody>
      <dsp:txXfrm>
        <a:off x="2446183" y="1675"/>
        <a:ext cx="1331691" cy="1331691"/>
      </dsp:txXfrm>
    </dsp:sp>
    <dsp:sp modelId="{6AD772DC-3A51-4C5F-B9BA-86D08EA51D99}">
      <dsp:nvSpPr>
        <dsp:cNvPr id="0" name=""/>
        <dsp:cNvSpPr/>
      </dsp:nvSpPr>
      <dsp:spPr>
        <a:xfrm rot="20520000">
          <a:off x="3683966" y="1887195"/>
          <a:ext cx="23925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20520000">
        <a:off x="3683966" y="1887195"/>
        <a:ext cx="239258" cy="362220"/>
      </dsp:txXfrm>
    </dsp:sp>
    <dsp:sp modelId="{D30DAC4B-1F07-45E8-A380-D715E73FF1A6}">
      <dsp:nvSpPr>
        <dsp:cNvPr id="0" name=""/>
        <dsp:cNvSpPr/>
      </dsp:nvSpPr>
      <dsp:spPr>
        <a:xfrm>
          <a:off x="3992114" y="1124859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Statistische Arbitrage</a:t>
          </a:r>
          <a:endParaRPr lang="de-DE" sz="1100" kern="1200" dirty="0"/>
        </a:p>
      </dsp:txBody>
      <dsp:txXfrm>
        <a:off x="3992114" y="1124859"/>
        <a:ext cx="1331691" cy="1331691"/>
      </dsp:txXfrm>
    </dsp:sp>
    <dsp:sp modelId="{473E9539-7BA4-4C1A-89F8-3CB493259F95}">
      <dsp:nvSpPr>
        <dsp:cNvPr id="0" name=""/>
        <dsp:cNvSpPr/>
      </dsp:nvSpPr>
      <dsp:spPr>
        <a:xfrm rot="3240000">
          <a:off x="3410556" y="2693387"/>
          <a:ext cx="24789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3240000">
        <a:off x="3410556" y="2693387"/>
        <a:ext cx="247898" cy="362220"/>
      </dsp:txXfrm>
    </dsp:sp>
    <dsp:sp modelId="{38C91D70-92AA-4089-B892-B5F4E678D363}">
      <dsp:nvSpPr>
        <dsp:cNvPr id="0" name=""/>
        <dsp:cNvSpPr/>
      </dsp:nvSpPr>
      <dsp:spPr>
        <a:xfrm>
          <a:off x="3401621" y="2942210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suche</a:t>
          </a:r>
          <a:endParaRPr lang="de-DE" sz="1100" kern="1200" dirty="0"/>
        </a:p>
      </dsp:txBody>
      <dsp:txXfrm>
        <a:off x="3401621" y="2942210"/>
        <a:ext cx="1331691" cy="1331691"/>
      </dsp:txXfrm>
    </dsp:sp>
    <dsp:sp modelId="{79C2CBEE-17C2-460E-A883-171D7872F4F0}">
      <dsp:nvSpPr>
        <dsp:cNvPr id="0" name=""/>
        <dsp:cNvSpPr/>
      </dsp:nvSpPr>
      <dsp:spPr>
        <a:xfrm rot="7560000">
          <a:off x="2565604" y="2693387"/>
          <a:ext cx="24789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7560000">
        <a:off x="2565604" y="2693387"/>
        <a:ext cx="247898" cy="362220"/>
      </dsp:txXfrm>
    </dsp:sp>
    <dsp:sp modelId="{FC780F93-4C6A-438B-9C78-501A46420096}">
      <dsp:nvSpPr>
        <dsp:cNvPr id="0" name=""/>
        <dsp:cNvSpPr/>
      </dsp:nvSpPr>
      <dsp:spPr>
        <a:xfrm>
          <a:off x="1490745" y="2942210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Kurs-</a:t>
          </a:r>
          <a:r>
            <a:rPr lang="de-DE" sz="1100" kern="1200" dirty="0" err="1" smtClean="0"/>
            <a:t>manipulation</a:t>
          </a:r>
          <a:endParaRPr lang="de-DE" sz="1100" kern="1200" dirty="0"/>
        </a:p>
      </dsp:txBody>
      <dsp:txXfrm>
        <a:off x="1490745" y="2942210"/>
        <a:ext cx="1331691" cy="1331691"/>
      </dsp:txXfrm>
    </dsp:sp>
    <dsp:sp modelId="{AC992332-673B-45EC-951A-FC01A6E61ED5}">
      <dsp:nvSpPr>
        <dsp:cNvPr id="0" name=""/>
        <dsp:cNvSpPr/>
      </dsp:nvSpPr>
      <dsp:spPr>
        <a:xfrm rot="11880000">
          <a:off x="2300834" y="1887195"/>
          <a:ext cx="23925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1880000">
        <a:off x="2300834" y="1887195"/>
        <a:ext cx="239258" cy="362220"/>
      </dsp:txXfrm>
    </dsp:sp>
    <dsp:sp modelId="{DC7F7E6C-A3E7-4D1A-A765-C078B33835FD}">
      <dsp:nvSpPr>
        <dsp:cNvPr id="0" name=""/>
        <dsp:cNvSpPr/>
      </dsp:nvSpPr>
      <dsp:spPr>
        <a:xfrm>
          <a:off x="900252" y="1124859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Sonstige</a:t>
          </a:r>
          <a:endParaRPr lang="de-DE" sz="1100" kern="1200" dirty="0"/>
        </a:p>
      </dsp:txBody>
      <dsp:txXfrm>
        <a:off x="900252" y="1124859"/>
        <a:ext cx="1331691" cy="133169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2017063" y="726254"/>
          <a:ext cx="695411" cy="952563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2017063" y="726254"/>
        <a:ext cx="695411" cy="952563"/>
      </dsp:txXfrm>
    </dsp:sp>
    <dsp:sp modelId="{D82012C4-49A7-498A-B918-BBFB98F7FEDD}">
      <dsp:nvSpPr>
        <dsp:cNvPr id="0" name=""/>
        <dsp:cNvSpPr/>
      </dsp:nvSpPr>
      <dsp:spPr>
        <a:xfrm rot="8467104">
          <a:off x="549443" y="1837287"/>
          <a:ext cx="1556002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70120" y="1987127"/>
          <a:ext cx="1226498" cy="9811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Spoofing bzw. </a:t>
          </a:r>
          <a:r>
            <a:rPr lang="de-DE" sz="1100" kern="1200" dirty="0" err="1" smtClean="0"/>
            <a:t>Layering</a:t>
          </a:r>
          <a:r>
            <a:rPr lang="de-DE" sz="1100" kern="1200" dirty="0" smtClean="0"/>
            <a:t>  „</a:t>
          </a:r>
          <a:r>
            <a:rPr lang="de-DE" sz="1100" kern="1200" dirty="0" err="1" smtClean="0"/>
            <a:t>Momentum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Ignition</a:t>
          </a:r>
          <a:r>
            <a:rPr lang="de-DE" sz="1100" kern="1200" dirty="0" smtClean="0"/>
            <a:t>“</a:t>
          </a:r>
        </a:p>
      </dsp:txBody>
      <dsp:txXfrm>
        <a:off x="170120" y="1987127"/>
        <a:ext cx="1226498" cy="981198"/>
      </dsp:txXfrm>
    </dsp:sp>
    <dsp:sp modelId="{8AD5781C-1243-4257-8F96-000C3AC91358}">
      <dsp:nvSpPr>
        <dsp:cNvPr id="0" name=""/>
        <dsp:cNvSpPr/>
      </dsp:nvSpPr>
      <dsp:spPr>
        <a:xfrm rot="4837268">
          <a:off x="2127824" y="1905442"/>
          <a:ext cx="76686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598A2-8567-47AC-990D-4ECD765A5F62}">
      <dsp:nvSpPr>
        <dsp:cNvPr id="0" name=""/>
        <dsp:cNvSpPr/>
      </dsp:nvSpPr>
      <dsp:spPr>
        <a:xfrm>
          <a:off x="1862923" y="1977123"/>
          <a:ext cx="1421634" cy="981198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Wash</a:t>
          </a:r>
          <a:r>
            <a:rPr lang="de-DE" sz="1100" kern="1200" dirty="0" smtClean="0"/>
            <a:t>-Trades Gleichzeitiges Auftreten als Käufer und Verkäufer um </a:t>
          </a:r>
          <a:r>
            <a:rPr lang="de-DE" sz="1100" kern="1200" dirty="0" err="1" smtClean="0"/>
            <a:t>Liq</a:t>
          </a:r>
          <a:r>
            <a:rPr lang="de-DE" sz="1100" kern="1200" dirty="0" smtClean="0"/>
            <a:t>. Vorzutäuschen</a:t>
          </a:r>
          <a:endParaRPr lang="de-DE" sz="1100" kern="1200" dirty="0"/>
        </a:p>
      </dsp:txBody>
      <dsp:txXfrm>
        <a:off x="1862923" y="1977123"/>
        <a:ext cx="1421634" cy="981198"/>
      </dsp:txXfrm>
    </dsp:sp>
    <dsp:sp modelId="{A5704790-BA94-4231-AF16-E916083C865B}">
      <dsp:nvSpPr>
        <dsp:cNvPr id="0" name=""/>
        <dsp:cNvSpPr/>
      </dsp:nvSpPr>
      <dsp:spPr>
        <a:xfrm rot="10395523">
          <a:off x="651974" y="1144426"/>
          <a:ext cx="129595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5052F-21A9-477B-A224-AA8063C1A5CE}">
      <dsp:nvSpPr>
        <dsp:cNvPr id="0" name=""/>
        <dsp:cNvSpPr/>
      </dsp:nvSpPr>
      <dsp:spPr>
        <a:xfrm>
          <a:off x="43205" y="913865"/>
          <a:ext cx="1226498" cy="981198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Quote-</a:t>
          </a:r>
          <a:r>
            <a:rPr lang="de-DE" sz="1100" kern="1200" dirty="0" err="1" smtClean="0"/>
            <a:t>Stuffing</a:t>
          </a:r>
          <a:r>
            <a:rPr lang="de-DE" sz="1100" kern="1200" dirty="0" smtClean="0"/>
            <a:t> Versenden von Ordern, die sofort wieder gelöscht werden</a:t>
          </a:r>
          <a:endParaRPr lang="de-DE" sz="1100" kern="1200" dirty="0"/>
        </a:p>
      </dsp:txBody>
      <dsp:txXfrm>
        <a:off x="43205" y="913865"/>
        <a:ext cx="1226498" cy="98119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2017614" y="1134303"/>
          <a:ext cx="706881" cy="968273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2017614" y="1134303"/>
        <a:ext cx="706881" cy="968273"/>
      </dsp:txXfrm>
    </dsp:sp>
    <dsp:sp modelId="{D82012C4-49A7-498A-B918-BBFB98F7FEDD}">
      <dsp:nvSpPr>
        <dsp:cNvPr id="0" name=""/>
        <dsp:cNvSpPr/>
      </dsp:nvSpPr>
      <dsp:spPr>
        <a:xfrm rot="10952894">
          <a:off x="622712" y="1382973"/>
          <a:ext cx="1319046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" y="1056157"/>
          <a:ext cx="1246727" cy="96900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Short Term </a:t>
          </a:r>
          <a:r>
            <a:rPr lang="de-DE" sz="1100" kern="1200" dirty="0" err="1" smtClean="0"/>
            <a:t>Momentum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Direktionale Positionierung</a:t>
          </a:r>
        </a:p>
      </dsp:txBody>
      <dsp:txXfrm>
        <a:off x="1" y="1056157"/>
        <a:ext cx="1246727" cy="969006"/>
      </dsp:txXfrm>
    </dsp:sp>
    <dsp:sp modelId="{11F6CC96-39D9-40ED-8A61-54EB5DD1D193}">
      <dsp:nvSpPr>
        <dsp:cNvPr id="0" name=""/>
        <dsp:cNvSpPr/>
      </dsp:nvSpPr>
      <dsp:spPr>
        <a:xfrm rot="13678301">
          <a:off x="1190482" y="696781"/>
          <a:ext cx="1036866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628432" y="0"/>
          <a:ext cx="1466787" cy="997381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News-Reader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Computerlesbare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Nachrichten</a:t>
          </a:r>
          <a:endParaRPr lang="de-DE" sz="1100" kern="1200" dirty="0"/>
        </a:p>
      </dsp:txBody>
      <dsp:txXfrm>
        <a:off x="628432" y="0"/>
        <a:ext cx="1466787" cy="997381"/>
      </dsp:txXfrm>
    </dsp:sp>
    <dsp:sp modelId="{8AD5781C-1243-4257-8F96-000C3AC91358}">
      <dsp:nvSpPr>
        <dsp:cNvPr id="0" name=""/>
        <dsp:cNvSpPr/>
      </dsp:nvSpPr>
      <dsp:spPr>
        <a:xfrm rot="8600041">
          <a:off x="1001847" y="2149919"/>
          <a:ext cx="1200915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598A2-8567-47AC-990D-4ECD765A5F62}">
      <dsp:nvSpPr>
        <dsp:cNvPr id="0" name=""/>
        <dsp:cNvSpPr/>
      </dsp:nvSpPr>
      <dsp:spPr>
        <a:xfrm>
          <a:off x="417795" y="2109796"/>
          <a:ext cx="1246727" cy="997381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Frontrunning</a:t>
          </a:r>
          <a:r>
            <a:rPr lang="de-DE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„Flash-</a:t>
          </a:r>
          <a:r>
            <a:rPr lang="de-DE" sz="1100" kern="1200" dirty="0" err="1" smtClean="0"/>
            <a:t>Trading</a:t>
          </a:r>
          <a:r>
            <a:rPr lang="de-DE" sz="1100" kern="1200" dirty="0" smtClean="0"/>
            <a:t>“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Latenz-Arbitrage</a:t>
          </a:r>
          <a:endParaRPr lang="de-DE" sz="1100" kern="1200" dirty="0"/>
        </a:p>
      </dsp:txBody>
      <dsp:txXfrm>
        <a:off x="417795" y="2109796"/>
        <a:ext cx="1246727" cy="99738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319411" y="817916"/>
          <a:ext cx="523792" cy="610124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 dirty="0"/>
        </a:p>
      </dsp:txBody>
      <dsp:txXfrm>
        <a:off x="1319411" y="817916"/>
        <a:ext cx="523792" cy="610124"/>
      </dsp:txXfrm>
    </dsp:sp>
    <dsp:sp modelId="{D82012C4-49A7-498A-B918-BBFB98F7FEDD}">
      <dsp:nvSpPr>
        <dsp:cNvPr id="0" name=""/>
        <dsp:cNvSpPr/>
      </dsp:nvSpPr>
      <dsp:spPr>
        <a:xfrm rot="5232473">
          <a:off x="1166466" y="1922265"/>
          <a:ext cx="969379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032881" y="1961531"/>
          <a:ext cx="1226498" cy="98119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Quotematching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„</a:t>
          </a:r>
          <a:r>
            <a:rPr lang="de-DE" sz="1100" kern="1200" dirty="0" err="1" smtClean="0"/>
            <a:t>Dranheften</a:t>
          </a:r>
          <a:r>
            <a:rPr lang="de-DE" sz="1100" kern="1200" dirty="0" smtClean="0"/>
            <a:t>“ an große Orders</a:t>
          </a:r>
        </a:p>
      </dsp:txBody>
      <dsp:txXfrm>
        <a:off x="1032881" y="1961531"/>
        <a:ext cx="1226498" cy="981198"/>
      </dsp:txXfrm>
    </dsp:sp>
    <dsp:sp modelId="{11F6CC96-39D9-40ED-8A61-54EB5DD1D193}">
      <dsp:nvSpPr>
        <dsp:cNvPr id="0" name=""/>
        <dsp:cNvSpPr/>
      </dsp:nvSpPr>
      <dsp:spPr>
        <a:xfrm rot="20790925">
          <a:off x="2055729" y="607905"/>
          <a:ext cx="1572488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842712" y="182848"/>
          <a:ext cx="1226498" cy="981198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Pinging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Erkundung des Orderbuchs mit kleinen Ordern</a:t>
          </a:r>
        </a:p>
      </dsp:txBody>
      <dsp:txXfrm>
        <a:off x="2842712" y="182848"/>
        <a:ext cx="1226498" cy="981198"/>
      </dsp:txXfrm>
    </dsp:sp>
    <dsp:sp modelId="{FED4C36C-8330-4722-B3AC-2FC82A594A15}">
      <dsp:nvSpPr>
        <dsp:cNvPr id="0" name=""/>
        <dsp:cNvSpPr/>
      </dsp:nvSpPr>
      <dsp:spPr>
        <a:xfrm rot="1705597">
          <a:off x="1878644" y="1602611"/>
          <a:ext cx="1773476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21288-E6BC-493F-BB4A-94CBB5AE8F18}">
      <dsp:nvSpPr>
        <dsp:cNvPr id="0" name=""/>
        <dsp:cNvSpPr/>
      </dsp:nvSpPr>
      <dsp:spPr>
        <a:xfrm>
          <a:off x="2855979" y="1654308"/>
          <a:ext cx="1226498" cy="981198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Sniping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Fortlaufendes Versenden von Ordern um Limits zu erkennen</a:t>
          </a:r>
          <a:endParaRPr lang="de-DE" sz="1100" kern="1200" dirty="0"/>
        </a:p>
      </dsp:txBody>
      <dsp:txXfrm>
        <a:off x="2855979" y="1654308"/>
        <a:ext cx="1226498" cy="98119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04133-62E7-4794-A24F-D49A9002AF16}">
      <dsp:nvSpPr>
        <dsp:cNvPr id="0" name=""/>
        <dsp:cNvSpPr/>
      </dsp:nvSpPr>
      <dsp:spPr>
        <a:xfrm>
          <a:off x="2600867" y="1810425"/>
          <a:ext cx="1022323" cy="9651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HFT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Strategien</a:t>
          </a:r>
          <a:endParaRPr lang="de-DE" sz="1100" b="1" kern="1200" dirty="0"/>
        </a:p>
      </dsp:txBody>
      <dsp:txXfrm>
        <a:off x="2600867" y="1810425"/>
        <a:ext cx="1022323" cy="965167"/>
      </dsp:txXfrm>
    </dsp:sp>
    <dsp:sp modelId="{303008C5-9140-4F40-99CC-8996793EF12F}">
      <dsp:nvSpPr>
        <dsp:cNvPr id="0" name=""/>
        <dsp:cNvSpPr/>
      </dsp:nvSpPr>
      <dsp:spPr>
        <a:xfrm rot="16200000">
          <a:off x="2985609" y="1397942"/>
          <a:ext cx="252840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6200000">
        <a:off x="2985609" y="1397942"/>
        <a:ext cx="252840" cy="362220"/>
      </dsp:txXfrm>
    </dsp:sp>
    <dsp:sp modelId="{573A2059-0883-4130-B965-F2C1D8D3E15E}">
      <dsp:nvSpPr>
        <dsp:cNvPr id="0" name=""/>
        <dsp:cNvSpPr/>
      </dsp:nvSpPr>
      <dsp:spPr>
        <a:xfrm>
          <a:off x="2446183" y="1675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Bereitstellung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Market Making</a:t>
          </a:r>
          <a:endParaRPr lang="de-DE" sz="1100" b="0" kern="1200" dirty="0"/>
        </a:p>
      </dsp:txBody>
      <dsp:txXfrm>
        <a:off x="2446183" y="1675"/>
        <a:ext cx="1331691" cy="1331691"/>
      </dsp:txXfrm>
    </dsp:sp>
    <dsp:sp modelId="{6AD772DC-3A51-4C5F-B9BA-86D08EA51D99}">
      <dsp:nvSpPr>
        <dsp:cNvPr id="0" name=""/>
        <dsp:cNvSpPr/>
      </dsp:nvSpPr>
      <dsp:spPr>
        <a:xfrm rot="20520000">
          <a:off x="3683966" y="1887195"/>
          <a:ext cx="23925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20520000">
        <a:off x="3683966" y="1887195"/>
        <a:ext cx="239258" cy="362220"/>
      </dsp:txXfrm>
    </dsp:sp>
    <dsp:sp modelId="{D30DAC4B-1F07-45E8-A380-D715E73FF1A6}">
      <dsp:nvSpPr>
        <dsp:cNvPr id="0" name=""/>
        <dsp:cNvSpPr/>
      </dsp:nvSpPr>
      <dsp:spPr>
        <a:xfrm>
          <a:off x="3992114" y="1124859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Statistische Arbitrage</a:t>
          </a:r>
          <a:endParaRPr lang="de-DE" sz="1100" kern="1200" dirty="0"/>
        </a:p>
      </dsp:txBody>
      <dsp:txXfrm>
        <a:off x="3992114" y="1124859"/>
        <a:ext cx="1331691" cy="1331691"/>
      </dsp:txXfrm>
    </dsp:sp>
    <dsp:sp modelId="{473E9539-7BA4-4C1A-89F8-3CB493259F95}">
      <dsp:nvSpPr>
        <dsp:cNvPr id="0" name=""/>
        <dsp:cNvSpPr/>
      </dsp:nvSpPr>
      <dsp:spPr>
        <a:xfrm rot="3240000">
          <a:off x="3410556" y="2693387"/>
          <a:ext cx="24789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3240000">
        <a:off x="3410556" y="2693387"/>
        <a:ext cx="247898" cy="362220"/>
      </dsp:txXfrm>
    </dsp:sp>
    <dsp:sp modelId="{38C91D70-92AA-4089-B892-B5F4E678D363}">
      <dsp:nvSpPr>
        <dsp:cNvPr id="0" name=""/>
        <dsp:cNvSpPr/>
      </dsp:nvSpPr>
      <dsp:spPr>
        <a:xfrm>
          <a:off x="3401621" y="2942210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suche</a:t>
          </a:r>
          <a:endParaRPr lang="de-DE" sz="1100" kern="1200" dirty="0"/>
        </a:p>
      </dsp:txBody>
      <dsp:txXfrm>
        <a:off x="3401621" y="2942210"/>
        <a:ext cx="1331691" cy="1331691"/>
      </dsp:txXfrm>
    </dsp:sp>
    <dsp:sp modelId="{79C2CBEE-17C2-460E-A883-171D7872F4F0}">
      <dsp:nvSpPr>
        <dsp:cNvPr id="0" name=""/>
        <dsp:cNvSpPr/>
      </dsp:nvSpPr>
      <dsp:spPr>
        <a:xfrm rot="7560000">
          <a:off x="2565604" y="2693387"/>
          <a:ext cx="24789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7560000">
        <a:off x="2565604" y="2693387"/>
        <a:ext cx="247898" cy="362220"/>
      </dsp:txXfrm>
    </dsp:sp>
    <dsp:sp modelId="{FC780F93-4C6A-438B-9C78-501A46420096}">
      <dsp:nvSpPr>
        <dsp:cNvPr id="0" name=""/>
        <dsp:cNvSpPr/>
      </dsp:nvSpPr>
      <dsp:spPr>
        <a:xfrm>
          <a:off x="1490745" y="2942210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Kurs-</a:t>
          </a:r>
          <a:r>
            <a:rPr lang="de-DE" sz="1100" kern="1200" dirty="0" err="1" smtClean="0"/>
            <a:t>manipulation</a:t>
          </a:r>
          <a:endParaRPr lang="de-DE" sz="1100" kern="1200" dirty="0"/>
        </a:p>
      </dsp:txBody>
      <dsp:txXfrm>
        <a:off x="1490745" y="2942210"/>
        <a:ext cx="1331691" cy="1331691"/>
      </dsp:txXfrm>
    </dsp:sp>
    <dsp:sp modelId="{AC992332-673B-45EC-951A-FC01A6E61ED5}">
      <dsp:nvSpPr>
        <dsp:cNvPr id="0" name=""/>
        <dsp:cNvSpPr/>
      </dsp:nvSpPr>
      <dsp:spPr>
        <a:xfrm rot="11880000">
          <a:off x="2300834" y="1887195"/>
          <a:ext cx="23925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1880000">
        <a:off x="2300834" y="1887195"/>
        <a:ext cx="239258" cy="362220"/>
      </dsp:txXfrm>
    </dsp:sp>
    <dsp:sp modelId="{DC7F7E6C-A3E7-4D1A-A765-C078B33835FD}">
      <dsp:nvSpPr>
        <dsp:cNvPr id="0" name=""/>
        <dsp:cNvSpPr/>
      </dsp:nvSpPr>
      <dsp:spPr>
        <a:xfrm>
          <a:off x="900252" y="1124859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Sonstige</a:t>
          </a:r>
          <a:endParaRPr lang="de-DE" sz="1100" kern="1200" dirty="0"/>
        </a:p>
      </dsp:txBody>
      <dsp:txXfrm>
        <a:off x="900252" y="1124859"/>
        <a:ext cx="1331691" cy="133169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208337" y="971986"/>
          <a:ext cx="1291051" cy="1291051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/>
        </a:p>
      </dsp:txBody>
      <dsp:txXfrm>
        <a:off x="1208337" y="971986"/>
        <a:ext cx="1291051" cy="1291051"/>
      </dsp:txXfrm>
    </dsp:sp>
    <dsp:sp modelId="{D82012C4-49A7-498A-B918-BBFB98F7FEDD}">
      <dsp:nvSpPr>
        <dsp:cNvPr id="0" name=""/>
        <dsp:cNvSpPr/>
      </dsp:nvSpPr>
      <dsp:spPr>
        <a:xfrm rot="21569792">
          <a:off x="2551373" y="1423480"/>
          <a:ext cx="89395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2832058" y="1112927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Cross-Arbitrage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(</a:t>
          </a:r>
          <a:r>
            <a:rPr lang="de-DE" sz="1100" kern="1200" dirty="0" err="1" smtClean="0"/>
            <a:t>Assets</a:t>
          </a:r>
          <a:r>
            <a:rPr lang="de-DE" sz="1100" kern="1200" dirty="0" smtClean="0"/>
            <a:t>, Märkte (regional) oder ETF)</a:t>
          </a:r>
        </a:p>
      </dsp:txBody>
      <dsp:txXfrm>
        <a:off x="2832058" y="1112927"/>
        <a:ext cx="1226498" cy="981198"/>
      </dsp:txXfrm>
    </dsp:sp>
    <dsp:sp modelId="{11F6CC96-39D9-40ED-8A61-54EB5DD1D193}">
      <dsp:nvSpPr>
        <dsp:cNvPr id="0" name=""/>
        <dsp:cNvSpPr/>
      </dsp:nvSpPr>
      <dsp:spPr>
        <a:xfrm rot="19326155">
          <a:off x="2297030" y="655505"/>
          <a:ext cx="1112703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679156" y="7141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Marktneutrale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Arbitrage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(Long + Short Positionierung)</a:t>
          </a:r>
          <a:endParaRPr lang="de-DE" sz="1100" kern="1200" dirty="0"/>
        </a:p>
      </dsp:txBody>
      <dsp:txXfrm>
        <a:off x="2679156" y="7141"/>
        <a:ext cx="1226498" cy="98119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399703" y="1609919"/>
          <a:ext cx="1291051" cy="1291051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/>
        </a:p>
      </dsp:txBody>
      <dsp:txXfrm>
        <a:off x="1399703" y="1609919"/>
        <a:ext cx="1291051" cy="1291051"/>
      </dsp:txXfrm>
    </dsp:sp>
    <dsp:sp modelId="{D82012C4-49A7-498A-B918-BBFB98F7FEDD}">
      <dsp:nvSpPr>
        <dsp:cNvPr id="0" name=""/>
        <dsp:cNvSpPr/>
      </dsp:nvSpPr>
      <dsp:spPr>
        <a:xfrm rot="13202196">
          <a:off x="518780" y="1256549"/>
          <a:ext cx="1113044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35961" y="591926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Spread</a:t>
          </a:r>
          <a:r>
            <a:rPr lang="de-DE" sz="1100" kern="1200" dirty="0" smtClean="0"/>
            <a:t>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Capturing</a:t>
          </a:r>
          <a:endParaRPr lang="de-DE" sz="1100" kern="1200" dirty="0"/>
        </a:p>
      </dsp:txBody>
      <dsp:txXfrm>
        <a:off x="35961" y="591926"/>
        <a:ext cx="1226498" cy="981198"/>
      </dsp:txXfrm>
    </dsp:sp>
    <dsp:sp modelId="{11F6CC96-39D9-40ED-8A61-54EB5DD1D193}">
      <dsp:nvSpPr>
        <dsp:cNvPr id="0" name=""/>
        <dsp:cNvSpPr/>
      </dsp:nvSpPr>
      <dsp:spPr>
        <a:xfrm rot="19174055">
          <a:off x="2455195" y="1260543"/>
          <a:ext cx="1083556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796110" y="602548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Rebate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Strategies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Asymmetrische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Preissysteme</a:t>
          </a:r>
          <a:endParaRPr lang="de-DE" sz="1100" kern="1200" dirty="0"/>
        </a:p>
      </dsp:txBody>
      <dsp:txXfrm>
        <a:off x="2796110" y="602548"/>
        <a:ext cx="1226498" cy="98119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2017063" y="726254"/>
          <a:ext cx="695411" cy="952563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2017063" y="726254"/>
        <a:ext cx="695411" cy="952563"/>
      </dsp:txXfrm>
    </dsp:sp>
    <dsp:sp modelId="{D82012C4-49A7-498A-B918-BBFB98F7FEDD}">
      <dsp:nvSpPr>
        <dsp:cNvPr id="0" name=""/>
        <dsp:cNvSpPr/>
      </dsp:nvSpPr>
      <dsp:spPr>
        <a:xfrm rot="8467104">
          <a:off x="549443" y="1837287"/>
          <a:ext cx="1556002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70120" y="1987127"/>
          <a:ext cx="1226498" cy="9811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Spoofing bzw. </a:t>
          </a:r>
          <a:r>
            <a:rPr lang="de-DE" sz="1100" kern="1200" dirty="0" err="1" smtClean="0"/>
            <a:t>Layering</a:t>
          </a:r>
          <a:r>
            <a:rPr lang="de-DE" sz="1100" kern="1200" dirty="0" smtClean="0"/>
            <a:t>  „</a:t>
          </a:r>
          <a:r>
            <a:rPr lang="de-DE" sz="1100" kern="1200" dirty="0" err="1" smtClean="0"/>
            <a:t>Momentum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Ignition</a:t>
          </a:r>
          <a:r>
            <a:rPr lang="de-DE" sz="1100" kern="1200" dirty="0" smtClean="0"/>
            <a:t>“</a:t>
          </a:r>
        </a:p>
      </dsp:txBody>
      <dsp:txXfrm>
        <a:off x="170120" y="1987127"/>
        <a:ext cx="1226498" cy="981198"/>
      </dsp:txXfrm>
    </dsp:sp>
    <dsp:sp modelId="{8AD5781C-1243-4257-8F96-000C3AC91358}">
      <dsp:nvSpPr>
        <dsp:cNvPr id="0" name=""/>
        <dsp:cNvSpPr/>
      </dsp:nvSpPr>
      <dsp:spPr>
        <a:xfrm rot="4837268">
          <a:off x="2127824" y="1905442"/>
          <a:ext cx="76686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598A2-8567-47AC-990D-4ECD765A5F62}">
      <dsp:nvSpPr>
        <dsp:cNvPr id="0" name=""/>
        <dsp:cNvSpPr/>
      </dsp:nvSpPr>
      <dsp:spPr>
        <a:xfrm>
          <a:off x="1862923" y="1977123"/>
          <a:ext cx="1421634" cy="981198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Wash</a:t>
          </a:r>
          <a:r>
            <a:rPr lang="de-DE" sz="1100" kern="1200" dirty="0" smtClean="0"/>
            <a:t>-Trades Gleichzeitiges Auftreten als Käufer und Verkäufer um </a:t>
          </a:r>
          <a:r>
            <a:rPr lang="de-DE" sz="1100" kern="1200" dirty="0" err="1" smtClean="0"/>
            <a:t>Liq</a:t>
          </a:r>
          <a:r>
            <a:rPr lang="de-DE" sz="1100" kern="1200" dirty="0" smtClean="0"/>
            <a:t>. Vorzutäuschen</a:t>
          </a:r>
          <a:endParaRPr lang="de-DE" sz="1100" kern="1200" dirty="0"/>
        </a:p>
      </dsp:txBody>
      <dsp:txXfrm>
        <a:off x="1862923" y="1977123"/>
        <a:ext cx="1421634" cy="981198"/>
      </dsp:txXfrm>
    </dsp:sp>
    <dsp:sp modelId="{A5704790-BA94-4231-AF16-E916083C865B}">
      <dsp:nvSpPr>
        <dsp:cNvPr id="0" name=""/>
        <dsp:cNvSpPr/>
      </dsp:nvSpPr>
      <dsp:spPr>
        <a:xfrm rot="10395523">
          <a:off x="651974" y="1144426"/>
          <a:ext cx="129595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5052F-21A9-477B-A224-AA8063C1A5CE}">
      <dsp:nvSpPr>
        <dsp:cNvPr id="0" name=""/>
        <dsp:cNvSpPr/>
      </dsp:nvSpPr>
      <dsp:spPr>
        <a:xfrm>
          <a:off x="43205" y="913865"/>
          <a:ext cx="1226498" cy="981198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Quote-</a:t>
          </a:r>
          <a:r>
            <a:rPr lang="de-DE" sz="1100" kern="1200" dirty="0" err="1" smtClean="0"/>
            <a:t>Stuffing</a:t>
          </a:r>
          <a:r>
            <a:rPr lang="de-DE" sz="1100" kern="1200" dirty="0" smtClean="0"/>
            <a:t> Versenden von Ordern, die sofort wieder gelöscht werden</a:t>
          </a:r>
          <a:endParaRPr lang="de-DE" sz="1100" kern="1200" dirty="0"/>
        </a:p>
      </dsp:txBody>
      <dsp:txXfrm>
        <a:off x="43205" y="913865"/>
        <a:ext cx="1226498" cy="98119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2017614" y="1134303"/>
          <a:ext cx="706881" cy="968273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2017614" y="1134303"/>
        <a:ext cx="706881" cy="968273"/>
      </dsp:txXfrm>
    </dsp:sp>
    <dsp:sp modelId="{D82012C4-49A7-498A-B918-BBFB98F7FEDD}">
      <dsp:nvSpPr>
        <dsp:cNvPr id="0" name=""/>
        <dsp:cNvSpPr/>
      </dsp:nvSpPr>
      <dsp:spPr>
        <a:xfrm rot="10952894">
          <a:off x="622712" y="1382973"/>
          <a:ext cx="1319046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" y="1056157"/>
          <a:ext cx="1246727" cy="96900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Short Term </a:t>
          </a:r>
          <a:r>
            <a:rPr lang="de-DE" sz="1100" kern="1200" dirty="0" err="1" smtClean="0"/>
            <a:t>Momentum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Direktionale Positionierung</a:t>
          </a:r>
        </a:p>
      </dsp:txBody>
      <dsp:txXfrm>
        <a:off x="1" y="1056157"/>
        <a:ext cx="1246727" cy="969006"/>
      </dsp:txXfrm>
    </dsp:sp>
    <dsp:sp modelId="{11F6CC96-39D9-40ED-8A61-54EB5DD1D193}">
      <dsp:nvSpPr>
        <dsp:cNvPr id="0" name=""/>
        <dsp:cNvSpPr/>
      </dsp:nvSpPr>
      <dsp:spPr>
        <a:xfrm rot="13678301">
          <a:off x="1190482" y="696781"/>
          <a:ext cx="1036866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628432" y="0"/>
          <a:ext cx="1466787" cy="997381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News-Reader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Computerlesbare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Nachrichten</a:t>
          </a:r>
          <a:endParaRPr lang="de-DE" sz="1100" kern="1200" dirty="0"/>
        </a:p>
      </dsp:txBody>
      <dsp:txXfrm>
        <a:off x="628432" y="0"/>
        <a:ext cx="1466787" cy="997381"/>
      </dsp:txXfrm>
    </dsp:sp>
    <dsp:sp modelId="{8AD5781C-1243-4257-8F96-000C3AC91358}">
      <dsp:nvSpPr>
        <dsp:cNvPr id="0" name=""/>
        <dsp:cNvSpPr/>
      </dsp:nvSpPr>
      <dsp:spPr>
        <a:xfrm rot="8600041">
          <a:off x="1001847" y="2149919"/>
          <a:ext cx="1200915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598A2-8567-47AC-990D-4ECD765A5F62}">
      <dsp:nvSpPr>
        <dsp:cNvPr id="0" name=""/>
        <dsp:cNvSpPr/>
      </dsp:nvSpPr>
      <dsp:spPr>
        <a:xfrm>
          <a:off x="417795" y="2109796"/>
          <a:ext cx="1246727" cy="997381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Frontrunning</a:t>
          </a:r>
          <a:r>
            <a:rPr lang="de-DE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„Flash-</a:t>
          </a:r>
          <a:r>
            <a:rPr lang="de-DE" sz="1100" kern="1200" dirty="0" err="1" smtClean="0"/>
            <a:t>Trading</a:t>
          </a:r>
          <a:r>
            <a:rPr lang="de-DE" sz="1100" kern="1200" dirty="0" smtClean="0"/>
            <a:t>“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Latenz-Arbitrage</a:t>
          </a:r>
          <a:endParaRPr lang="de-DE" sz="1100" kern="1200" dirty="0"/>
        </a:p>
      </dsp:txBody>
      <dsp:txXfrm>
        <a:off x="417795" y="2109796"/>
        <a:ext cx="1246727" cy="99738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319411" y="817916"/>
          <a:ext cx="523792" cy="610124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 dirty="0"/>
        </a:p>
      </dsp:txBody>
      <dsp:txXfrm>
        <a:off x="1319411" y="817916"/>
        <a:ext cx="523792" cy="610124"/>
      </dsp:txXfrm>
    </dsp:sp>
    <dsp:sp modelId="{D82012C4-49A7-498A-B918-BBFB98F7FEDD}">
      <dsp:nvSpPr>
        <dsp:cNvPr id="0" name=""/>
        <dsp:cNvSpPr/>
      </dsp:nvSpPr>
      <dsp:spPr>
        <a:xfrm rot="5232473">
          <a:off x="1166466" y="1922265"/>
          <a:ext cx="969379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032881" y="1961531"/>
          <a:ext cx="1226498" cy="98119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Quotematching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„</a:t>
          </a:r>
          <a:r>
            <a:rPr lang="de-DE" sz="1100" kern="1200" dirty="0" err="1" smtClean="0"/>
            <a:t>Dranheften</a:t>
          </a:r>
          <a:r>
            <a:rPr lang="de-DE" sz="1100" kern="1200" dirty="0" smtClean="0"/>
            <a:t>“ an große Orders</a:t>
          </a:r>
        </a:p>
      </dsp:txBody>
      <dsp:txXfrm>
        <a:off x="1032881" y="1961531"/>
        <a:ext cx="1226498" cy="981198"/>
      </dsp:txXfrm>
    </dsp:sp>
    <dsp:sp modelId="{11F6CC96-39D9-40ED-8A61-54EB5DD1D193}">
      <dsp:nvSpPr>
        <dsp:cNvPr id="0" name=""/>
        <dsp:cNvSpPr/>
      </dsp:nvSpPr>
      <dsp:spPr>
        <a:xfrm rot="20790925">
          <a:off x="2055729" y="607905"/>
          <a:ext cx="1572488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842712" y="182848"/>
          <a:ext cx="1226498" cy="981198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Pinging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Erkundung des Orderbuchs mit kleinen Ordern</a:t>
          </a:r>
        </a:p>
      </dsp:txBody>
      <dsp:txXfrm>
        <a:off x="2842712" y="182848"/>
        <a:ext cx="1226498" cy="981198"/>
      </dsp:txXfrm>
    </dsp:sp>
    <dsp:sp modelId="{FED4C36C-8330-4722-B3AC-2FC82A594A15}">
      <dsp:nvSpPr>
        <dsp:cNvPr id="0" name=""/>
        <dsp:cNvSpPr/>
      </dsp:nvSpPr>
      <dsp:spPr>
        <a:xfrm rot="1705597">
          <a:off x="1878644" y="1602611"/>
          <a:ext cx="1773476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21288-E6BC-493F-BB4A-94CBB5AE8F18}">
      <dsp:nvSpPr>
        <dsp:cNvPr id="0" name=""/>
        <dsp:cNvSpPr/>
      </dsp:nvSpPr>
      <dsp:spPr>
        <a:xfrm>
          <a:off x="2855979" y="1654308"/>
          <a:ext cx="1226498" cy="981198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Sniping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Fortlaufendes Versenden von Ordern um Limits zu erkennen</a:t>
          </a:r>
          <a:endParaRPr lang="de-DE" sz="1100" kern="1200" dirty="0"/>
        </a:p>
      </dsp:txBody>
      <dsp:txXfrm>
        <a:off x="2855979" y="1654308"/>
        <a:ext cx="1226498" cy="98119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04133-62E7-4794-A24F-D49A9002AF16}">
      <dsp:nvSpPr>
        <dsp:cNvPr id="0" name=""/>
        <dsp:cNvSpPr/>
      </dsp:nvSpPr>
      <dsp:spPr>
        <a:xfrm>
          <a:off x="2600867" y="1810425"/>
          <a:ext cx="1022323" cy="9651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HFT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Strategien</a:t>
          </a:r>
          <a:endParaRPr lang="de-DE" sz="1100" b="1" kern="1200" dirty="0"/>
        </a:p>
      </dsp:txBody>
      <dsp:txXfrm>
        <a:off x="2600867" y="1810425"/>
        <a:ext cx="1022323" cy="965167"/>
      </dsp:txXfrm>
    </dsp:sp>
    <dsp:sp modelId="{303008C5-9140-4F40-99CC-8996793EF12F}">
      <dsp:nvSpPr>
        <dsp:cNvPr id="0" name=""/>
        <dsp:cNvSpPr/>
      </dsp:nvSpPr>
      <dsp:spPr>
        <a:xfrm rot="16200000">
          <a:off x="2985609" y="1397942"/>
          <a:ext cx="252840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6200000">
        <a:off x="2985609" y="1397942"/>
        <a:ext cx="252840" cy="362220"/>
      </dsp:txXfrm>
    </dsp:sp>
    <dsp:sp modelId="{573A2059-0883-4130-B965-F2C1D8D3E15E}">
      <dsp:nvSpPr>
        <dsp:cNvPr id="0" name=""/>
        <dsp:cNvSpPr/>
      </dsp:nvSpPr>
      <dsp:spPr>
        <a:xfrm>
          <a:off x="2446183" y="1675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Bereitstellung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Market Making</a:t>
          </a:r>
          <a:endParaRPr lang="de-DE" sz="1100" b="0" kern="1200" dirty="0"/>
        </a:p>
      </dsp:txBody>
      <dsp:txXfrm>
        <a:off x="2446183" y="1675"/>
        <a:ext cx="1331691" cy="1331691"/>
      </dsp:txXfrm>
    </dsp:sp>
    <dsp:sp modelId="{6AD772DC-3A51-4C5F-B9BA-86D08EA51D99}">
      <dsp:nvSpPr>
        <dsp:cNvPr id="0" name=""/>
        <dsp:cNvSpPr/>
      </dsp:nvSpPr>
      <dsp:spPr>
        <a:xfrm rot="20520000">
          <a:off x="3683966" y="1887195"/>
          <a:ext cx="23925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20520000">
        <a:off x="3683966" y="1887195"/>
        <a:ext cx="239258" cy="362220"/>
      </dsp:txXfrm>
    </dsp:sp>
    <dsp:sp modelId="{D30DAC4B-1F07-45E8-A380-D715E73FF1A6}">
      <dsp:nvSpPr>
        <dsp:cNvPr id="0" name=""/>
        <dsp:cNvSpPr/>
      </dsp:nvSpPr>
      <dsp:spPr>
        <a:xfrm>
          <a:off x="3992114" y="1124859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Statistische Arbitrage</a:t>
          </a:r>
          <a:endParaRPr lang="de-DE" sz="1100" kern="1200" dirty="0"/>
        </a:p>
      </dsp:txBody>
      <dsp:txXfrm>
        <a:off x="3992114" y="1124859"/>
        <a:ext cx="1331691" cy="1331691"/>
      </dsp:txXfrm>
    </dsp:sp>
    <dsp:sp modelId="{473E9539-7BA4-4C1A-89F8-3CB493259F95}">
      <dsp:nvSpPr>
        <dsp:cNvPr id="0" name=""/>
        <dsp:cNvSpPr/>
      </dsp:nvSpPr>
      <dsp:spPr>
        <a:xfrm rot="3240000">
          <a:off x="3410556" y="2693387"/>
          <a:ext cx="24789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3240000">
        <a:off x="3410556" y="2693387"/>
        <a:ext cx="247898" cy="362220"/>
      </dsp:txXfrm>
    </dsp:sp>
    <dsp:sp modelId="{38C91D70-92AA-4089-B892-B5F4E678D363}">
      <dsp:nvSpPr>
        <dsp:cNvPr id="0" name=""/>
        <dsp:cNvSpPr/>
      </dsp:nvSpPr>
      <dsp:spPr>
        <a:xfrm>
          <a:off x="3401621" y="2942210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suche</a:t>
          </a:r>
          <a:endParaRPr lang="de-DE" sz="1100" kern="1200" dirty="0"/>
        </a:p>
      </dsp:txBody>
      <dsp:txXfrm>
        <a:off x="3401621" y="2942210"/>
        <a:ext cx="1331691" cy="1331691"/>
      </dsp:txXfrm>
    </dsp:sp>
    <dsp:sp modelId="{79C2CBEE-17C2-460E-A883-171D7872F4F0}">
      <dsp:nvSpPr>
        <dsp:cNvPr id="0" name=""/>
        <dsp:cNvSpPr/>
      </dsp:nvSpPr>
      <dsp:spPr>
        <a:xfrm rot="7560000">
          <a:off x="2565604" y="2693387"/>
          <a:ext cx="24789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7560000">
        <a:off x="2565604" y="2693387"/>
        <a:ext cx="247898" cy="362220"/>
      </dsp:txXfrm>
    </dsp:sp>
    <dsp:sp modelId="{FC780F93-4C6A-438B-9C78-501A46420096}">
      <dsp:nvSpPr>
        <dsp:cNvPr id="0" name=""/>
        <dsp:cNvSpPr/>
      </dsp:nvSpPr>
      <dsp:spPr>
        <a:xfrm>
          <a:off x="1490745" y="2942210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Kurs-</a:t>
          </a:r>
          <a:r>
            <a:rPr lang="de-DE" sz="1100" kern="1200" dirty="0" err="1" smtClean="0"/>
            <a:t>manipulation</a:t>
          </a:r>
          <a:endParaRPr lang="de-DE" sz="1100" kern="1200" dirty="0"/>
        </a:p>
      </dsp:txBody>
      <dsp:txXfrm>
        <a:off x="1490745" y="2942210"/>
        <a:ext cx="1331691" cy="1331691"/>
      </dsp:txXfrm>
    </dsp:sp>
    <dsp:sp modelId="{AC992332-673B-45EC-951A-FC01A6E61ED5}">
      <dsp:nvSpPr>
        <dsp:cNvPr id="0" name=""/>
        <dsp:cNvSpPr/>
      </dsp:nvSpPr>
      <dsp:spPr>
        <a:xfrm rot="11880000">
          <a:off x="2300834" y="1887195"/>
          <a:ext cx="23925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1880000">
        <a:off x="2300834" y="1887195"/>
        <a:ext cx="239258" cy="362220"/>
      </dsp:txXfrm>
    </dsp:sp>
    <dsp:sp modelId="{DC7F7E6C-A3E7-4D1A-A765-C078B33835FD}">
      <dsp:nvSpPr>
        <dsp:cNvPr id="0" name=""/>
        <dsp:cNvSpPr/>
      </dsp:nvSpPr>
      <dsp:spPr>
        <a:xfrm>
          <a:off x="900252" y="1124859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Sonstige</a:t>
          </a:r>
          <a:endParaRPr lang="de-DE" sz="1100" kern="1200" dirty="0"/>
        </a:p>
      </dsp:txBody>
      <dsp:txXfrm>
        <a:off x="900252" y="1124859"/>
        <a:ext cx="1331691" cy="13316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208337" y="971986"/>
          <a:ext cx="1291051" cy="1291051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/>
        </a:p>
      </dsp:txBody>
      <dsp:txXfrm>
        <a:off x="1208337" y="971986"/>
        <a:ext cx="1291051" cy="1291051"/>
      </dsp:txXfrm>
    </dsp:sp>
    <dsp:sp modelId="{D82012C4-49A7-498A-B918-BBFB98F7FEDD}">
      <dsp:nvSpPr>
        <dsp:cNvPr id="0" name=""/>
        <dsp:cNvSpPr/>
      </dsp:nvSpPr>
      <dsp:spPr>
        <a:xfrm rot="21569792">
          <a:off x="2551373" y="1423480"/>
          <a:ext cx="89395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2832058" y="1112927"/>
          <a:ext cx="1226498" cy="9811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Cross-Arbitrage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(</a:t>
          </a:r>
          <a:r>
            <a:rPr lang="de-DE" sz="1100" kern="1200" dirty="0" err="1" smtClean="0"/>
            <a:t>Assets</a:t>
          </a:r>
          <a:r>
            <a:rPr lang="de-DE" sz="1100" kern="1200" dirty="0" smtClean="0"/>
            <a:t>, Märkte (regional) oder ETF)</a:t>
          </a:r>
        </a:p>
      </dsp:txBody>
      <dsp:txXfrm>
        <a:off x="2832058" y="1112927"/>
        <a:ext cx="1226498" cy="981198"/>
      </dsp:txXfrm>
    </dsp:sp>
    <dsp:sp modelId="{11F6CC96-39D9-40ED-8A61-54EB5DD1D193}">
      <dsp:nvSpPr>
        <dsp:cNvPr id="0" name=""/>
        <dsp:cNvSpPr/>
      </dsp:nvSpPr>
      <dsp:spPr>
        <a:xfrm rot="19326155">
          <a:off x="2297030" y="655505"/>
          <a:ext cx="1112703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679156" y="7141"/>
          <a:ext cx="1226498" cy="9811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Marktneutrale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Arbitrage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(Long + Short Positionierung)</a:t>
          </a:r>
          <a:endParaRPr lang="de-DE" sz="1100" kern="1200" dirty="0"/>
        </a:p>
      </dsp:txBody>
      <dsp:txXfrm>
        <a:off x="2679156" y="7141"/>
        <a:ext cx="1226498" cy="98119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208337" y="971986"/>
          <a:ext cx="1291051" cy="1291051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/>
        </a:p>
      </dsp:txBody>
      <dsp:txXfrm>
        <a:off x="1208337" y="971986"/>
        <a:ext cx="1291051" cy="1291051"/>
      </dsp:txXfrm>
    </dsp:sp>
    <dsp:sp modelId="{D82012C4-49A7-498A-B918-BBFB98F7FEDD}">
      <dsp:nvSpPr>
        <dsp:cNvPr id="0" name=""/>
        <dsp:cNvSpPr/>
      </dsp:nvSpPr>
      <dsp:spPr>
        <a:xfrm rot="21569792">
          <a:off x="2551373" y="1423480"/>
          <a:ext cx="89395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2832058" y="1112927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Cross-Arbitrage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(</a:t>
          </a:r>
          <a:r>
            <a:rPr lang="de-DE" sz="1100" kern="1200" dirty="0" err="1" smtClean="0"/>
            <a:t>Assets</a:t>
          </a:r>
          <a:r>
            <a:rPr lang="de-DE" sz="1100" kern="1200" dirty="0" smtClean="0"/>
            <a:t>, Märkte (regional) oder ETF)</a:t>
          </a:r>
        </a:p>
      </dsp:txBody>
      <dsp:txXfrm>
        <a:off x="2832058" y="1112927"/>
        <a:ext cx="1226498" cy="981198"/>
      </dsp:txXfrm>
    </dsp:sp>
    <dsp:sp modelId="{11F6CC96-39D9-40ED-8A61-54EB5DD1D193}">
      <dsp:nvSpPr>
        <dsp:cNvPr id="0" name=""/>
        <dsp:cNvSpPr/>
      </dsp:nvSpPr>
      <dsp:spPr>
        <a:xfrm rot="19326155">
          <a:off x="2297030" y="655505"/>
          <a:ext cx="1112703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679156" y="7141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Marktneutrale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Arbitrage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(Long + Short Positionierung)</a:t>
          </a:r>
          <a:endParaRPr lang="de-DE" sz="1100" kern="1200" dirty="0"/>
        </a:p>
      </dsp:txBody>
      <dsp:txXfrm>
        <a:off x="2679156" y="7141"/>
        <a:ext cx="1226498" cy="98119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399703" y="1609919"/>
          <a:ext cx="1291051" cy="1291051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/>
        </a:p>
      </dsp:txBody>
      <dsp:txXfrm>
        <a:off x="1399703" y="1609919"/>
        <a:ext cx="1291051" cy="1291051"/>
      </dsp:txXfrm>
    </dsp:sp>
    <dsp:sp modelId="{D82012C4-49A7-498A-B918-BBFB98F7FEDD}">
      <dsp:nvSpPr>
        <dsp:cNvPr id="0" name=""/>
        <dsp:cNvSpPr/>
      </dsp:nvSpPr>
      <dsp:spPr>
        <a:xfrm rot="13202196">
          <a:off x="518780" y="1256549"/>
          <a:ext cx="1113044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35961" y="591926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Spread</a:t>
          </a:r>
          <a:r>
            <a:rPr lang="de-DE" sz="1100" kern="1200" dirty="0" smtClean="0"/>
            <a:t>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Capturing</a:t>
          </a:r>
          <a:endParaRPr lang="de-DE" sz="1100" kern="1200" dirty="0"/>
        </a:p>
      </dsp:txBody>
      <dsp:txXfrm>
        <a:off x="35961" y="591926"/>
        <a:ext cx="1226498" cy="981198"/>
      </dsp:txXfrm>
    </dsp:sp>
    <dsp:sp modelId="{11F6CC96-39D9-40ED-8A61-54EB5DD1D193}">
      <dsp:nvSpPr>
        <dsp:cNvPr id="0" name=""/>
        <dsp:cNvSpPr/>
      </dsp:nvSpPr>
      <dsp:spPr>
        <a:xfrm rot="19174055">
          <a:off x="2455195" y="1260543"/>
          <a:ext cx="1083556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796110" y="602548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Rebate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Strategies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Asymmetrische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Preissysteme</a:t>
          </a:r>
          <a:endParaRPr lang="de-DE" sz="1100" kern="1200" dirty="0"/>
        </a:p>
      </dsp:txBody>
      <dsp:txXfrm>
        <a:off x="2796110" y="602548"/>
        <a:ext cx="1226498" cy="98119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2017063" y="726254"/>
          <a:ext cx="695411" cy="952563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2017063" y="726254"/>
        <a:ext cx="695411" cy="952563"/>
      </dsp:txXfrm>
    </dsp:sp>
    <dsp:sp modelId="{D82012C4-49A7-498A-B918-BBFB98F7FEDD}">
      <dsp:nvSpPr>
        <dsp:cNvPr id="0" name=""/>
        <dsp:cNvSpPr/>
      </dsp:nvSpPr>
      <dsp:spPr>
        <a:xfrm rot="8467104">
          <a:off x="549443" y="1837287"/>
          <a:ext cx="1556002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70120" y="1987127"/>
          <a:ext cx="1226498" cy="9811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Spoofing bzw. </a:t>
          </a:r>
          <a:r>
            <a:rPr lang="de-DE" sz="1100" kern="1200" dirty="0" err="1" smtClean="0"/>
            <a:t>Layering</a:t>
          </a:r>
          <a:r>
            <a:rPr lang="de-DE" sz="1100" kern="1200" dirty="0" smtClean="0"/>
            <a:t>  „</a:t>
          </a:r>
          <a:r>
            <a:rPr lang="de-DE" sz="1100" kern="1200" dirty="0" err="1" smtClean="0"/>
            <a:t>Momentum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Ignition</a:t>
          </a:r>
          <a:r>
            <a:rPr lang="de-DE" sz="1100" kern="1200" dirty="0" smtClean="0"/>
            <a:t>“</a:t>
          </a:r>
        </a:p>
      </dsp:txBody>
      <dsp:txXfrm>
        <a:off x="170120" y="1987127"/>
        <a:ext cx="1226498" cy="981198"/>
      </dsp:txXfrm>
    </dsp:sp>
    <dsp:sp modelId="{8AD5781C-1243-4257-8F96-000C3AC91358}">
      <dsp:nvSpPr>
        <dsp:cNvPr id="0" name=""/>
        <dsp:cNvSpPr/>
      </dsp:nvSpPr>
      <dsp:spPr>
        <a:xfrm rot="4837268">
          <a:off x="2127824" y="1905442"/>
          <a:ext cx="76686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598A2-8567-47AC-990D-4ECD765A5F62}">
      <dsp:nvSpPr>
        <dsp:cNvPr id="0" name=""/>
        <dsp:cNvSpPr/>
      </dsp:nvSpPr>
      <dsp:spPr>
        <a:xfrm>
          <a:off x="1862923" y="1977123"/>
          <a:ext cx="1421634" cy="981198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Wash</a:t>
          </a:r>
          <a:r>
            <a:rPr lang="de-DE" sz="1100" kern="1200" dirty="0" smtClean="0"/>
            <a:t>-Trades Gleichzeitiges Auftreten als Käufer und Verkäufer um </a:t>
          </a:r>
          <a:r>
            <a:rPr lang="de-DE" sz="1100" kern="1200" dirty="0" err="1" smtClean="0"/>
            <a:t>Liq</a:t>
          </a:r>
          <a:r>
            <a:rPr lang="de-DE" sz="1100" kern="1200" dirty="0" smtClean="0"/>
            <a:t>. Vorzutäuschen</a:t>
          </a:r>
          <a:endParaRPr lang="de-DE" sz="1100" kern="1200" dirty="0"/>
        </a:p>
      </dsp:txBody>
      <dsp:txXfrm>
        <a:off x="1862923" y="1977123"/>
        <a:ext cx="1421634" cy="981198"/>
      </dsp:txXfrm>
    </dsp:sp>
    <dsp:sp modelId="{A5704790-BA94-4231-AF16-E916083C865B}">
      <dsp:nvSpPr>
        <dsp:cNvPr id="0" name=""/>
        <dsp:cNvSpPr/>
      </dsp:nvSpPr>
      <dsp:spPr>
        <a:xfrm rot="10395523">
          <a:off x="651974" y="1144426"/>
          <a:ext cx="129595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5052F-21A9-477B-A224-AA8063C1A5CE}">
      <dsp:nvSpPr>
        <dsp:cNvPr id="0" name=""/>
        <dsp:cNvSpPr/>
      </dsp:nvSpPr>
      <dsp:spPr>
        <a:xfrm>
          <a:off x="43205" y="913865"/>
          <a:ext cx="1226498" cy="981198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Quote-</a:t>
          </a:r>
          <a:r>
            <a:rPr lang="de-DE" sz="1100" kern="1200" dirty="0" err="1" smtClean="0"/>
            <a:t>Stuffing</a:t>
          </a:r>
          <a:r>
            <a:rPr lang="de-DE" sz="1100" kern="1200" dirty="0" smtClean="0"/>
            <a:t> Versenden von Ordern, die sofort wieder gelöscht werden</a:t>
          </a:r>
          <a:endParaRPr lang="de-DE" sz="1100" kern="1200" dirty="0"/>
        </a:p>
      </dsp:txBody>
      <dsp:txXfrm>
        <a:off x="43205" y="913865"/>
        <a:ext cx="1226498" cy="981198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2017614" y="1134303"/>
          <a:ext cx="706881" cy="968273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2017614" y="1134303"/>
        <a:ext cx="706881" cy="968273"/>
      </dsp:txXfrm>
    </dsp:sp>
    <dsp:sp modelId="{D82012C4-49A7-498A-B918-BBFB98F7FEDD}">
      <dsp:nvSpPr>
        <dsp:cNvPr id="0" name=""/>
        <dsp:cNvSpPr/>
      </dsp:nvSpPr>
      <dsp:spPr>
        <a:xfrm rot="10952894">
          <a:off x="622712" y="1382973"/>
          <a:ext cx="1319046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" y="1056157"/>
          <a:ext cx="1246727" cy="96900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Short Term </a:t>
          </a:r>
          <a:r>
            <a:rPr lang="de-DE" sz="1100" kern="1200" dirty="0" err="1" smtClean="0"/>
            <a:t>Momentum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Direktionale Positionierung</a:t>
          </a:r>
        </a:p>
      </dsp:txBody>
      <dsp:txXfrm>
        <a:off x="1" y="1056157"/>
        <a:ext cx="1246727" cy="969006"/>
      </dsp:txXfrm>
    </dsp:sp>
    <dsp:sp modelId="{11F6CC96-39D9-40ED-8A61-54EB5DD1D193}">
      <dsp:nvSpPr>
        <dsp:cNvPr id="0" name=""/>
        <dsp:cNvSpPr/>
      </dsp:nvSpPr>
      <dsp:spPr>
        <a:xfrm rot="13678301">
          <a:off x="1190482" y="696781"/>
          <a:ext cx="1036866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628432" y="0"/>
          <a:ext cx="1466787" cy="997381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News-Reader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Computerlesbare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Nachrichten</a:t>
          </a:r>
          <a:endParaRPr lang="de-DE" sz="1100" kern="1200" dirty="0"/>
        </a:p>
      </dsp:txBody>
      <dsp:txXfrm>
        <a:off x="628432" y="0"/>
        <a:ext cx="1466787" cy="997381"/>
      </dsp:txXfrm>
    </dsp:sp>
    <dsp:sp modelId="{8AD5781C-1243-4257-8F96-000C3AC91358}">
      <dsp:nvSpPr>
        <dsp:cNvPr id="0" name=""/>
        <dsp:cNvSpPr/>
      </dsp:nvSpPr>
      <dsp:spPr>
        <a:xfrm rot="8600041">
          <a:off x="1001847" y="2149919"/>
          <a:ext cx="1200915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598A2-8567-47AC-990D-4ECD765A5F62}">
      <dsp:nvSpPr>
        <dsp:cNvPr id="0" name=""/>
        <dsp:cNvSpPr/>
      </dsp:nvSpPr>
      <dsp:spPr>
        <a:xfrm>
          <a:off x="417795" y="2109796"/>
          <a:ext cx="1246727" cy="997381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Frontrunning</a:t>
          </a:r>
          <a:r>
            <a:rPr lang="de-DE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„Flash-</a:t>
          </a:r>
          <a:r>
            <a:rPr lang="de-DE" sz="1100" kern="1200" dirty="0" err="1" smtClean="0"/>
            <a:t>Trading</a:t>
          </a:r>
          <a:r>
            <a:rPr lang="de-DE" sz="1100" kern="1200" dirty="0" smtClean="0"/>
            <a:t>“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Latenz-Arbitrage</a:t>
          </a:r>
          <a:endParaRPr lang="de-DE" sz="1100" kern="1200" dirty="0"/>
        </a:p>
      </dsp:txBody>
      <dsp:txXfrm>
        <a:off x="417795" y="2109796"/>
        <a:ext cx="1246727" cy="99738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319411" y="817916"/>
          <a:ext cx="523792" cy="610124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 dirty="0"/>
        </a:p>
      </dsp:txBody>
      <dsp:txXfrm>
        <a:off x="1319411" y="817916"/>
        <a:ext cx="523792" cy="610124"/>
      </dsp:txXfrm>
    </dsp:sp>
    <dsp:sp modelId="{D82012C4-49A7-498A-B918-BBFB98F7FEDD}">
      <dsp:nvSpPr>
        <dsp:cNvPr id="0" name=""/>
        <dsp:cNvSpPr/>
      </dsp:nvSpPr>
      <dsp:spPr>
        <a:xfrm rot="5232473">
          <a:off x="1166466" y="1922265"/>
          <a:ext cx="969379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032881" y="1961531"/>
          <a:ext cx="1226498" cy="98119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Quotematching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„</a:t>
          </a:r>
          <a:r>
            <a:rPr lang="de-DE" sz="1100" kern="1200" dirty="0" err="1" smtClean="0"/>
            <a:t>Dranheften</a:t>
          </a:r>
          <a:r>
            <a:rPr lang="de-DE" sz="1100" kern="1200" dirty="0" smtClean="0"/>
            <a:t>“ an große Orders</a:t>
          </a:r>
        </a:p>
      </dsp:txBody>
      <dsp:txXfrm>
        <a:off x="1032881" y="1961531"/>
        <a:ext cx="1226498" cy="981198"/>
      </dsp:txXfrm>
    </dsp:sp>
    <dsp:sp modelId="{11F6CC96-39D9-40ED-8A61-54EB5DD1D193}">
      <dsp:nvSpPr>
        <dsp:cNvPr id="0" name=""/>
        <dsp:cNvSpPr/>
      </dsp:nvSpPr>
      <dsp:spPr>
        <a:xfrm rot="20790925">
          <a:off x="2055729" y="607905"/>
          <a:ext cx="1572488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842712" y="182848"/>
          <a:ext cx="1226498" cy="981198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Pinging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Erkundung des Orderbuchs mit kleinen Ordern</a:t>
          </a:r>
        </a:p>
      </dsp:txBody>
      <dsp:txXfrm>
        <a:off x="2842712" y="182848"/>
        <a:ext cx="1226498" cy="981198"/>
      </dsp:txXfrm>
    </dsp:sp>
    <dsp:sp modelId="{FED4C36C-8330-4722-B3AC-2FC82A594A15}">
      <dsp:nvSpPr>
        <dsp:cNvPr id="0" name=""/>
        <dsp:cNvSpPr/>
      </dsp:nvSpPr>
      <dsp:spPr>
        <a:xfrm rot="1705597">
          <a:off x="1878644" y="1602611"/>
          <a:ext cx="1773476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21288-E6BC-493F-BB4A-94CBB5AE8F18}">
      <dsp:nvSpPr>
        <dsp:cNvPr id="0" name=""/>
        <dsp:cNvSpPr/>
      </dsp:nvSpPr>
      <dsp:spPr>
        <a:xfrm>
          <a:off x="2855979" y="1654308"/>
          <a:ext cx="1226498" cy="981198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Sniping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Fortlaufendes Versenden von Ordern um Limits zu erkennen</a:t>
          </a:r>
          <a:endParaRPr lang="de-DE" sz="1100" kern="1200" dirty="0"/>
        </a:p>
      </dsp:txBody>
      <dsp:txXfrm>
        <a:off x="2855979" y="1654308"/>
        <a:ext cx="1226498" cy="98119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04133-62E7-4794-A24F-D49A9002AF16}">
      <dsp:nvSpPr>
        <dsp:cNvPr id="0" name=""/>
        <dsp:cNvSpPr/>
      </dsp:nvSpPr>
      <dsp:spPr>
        <a:xfrm>
          <a:off x="2600867" y="1810425"/>
          <a:ext cx="1022323" cy="9651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HFT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Strategien</a:t>
          </a:r>
          <a:endParaRPr lang="de-DE" sz="1100" b="1" kern="1200" dirty="0"/>
        </a:p>
      </dsp:txBody>
      <dsp:txXfrm>
        <a:off x="2600867" y="1810425"/>
        <a:ext cx="1022323" cy="965167"/>
      </dsp:txXfrm>
    </dsp:sp>
    <dsp:sp modelId="{303008C5-9140-4F40-99CC-8996793EF12F}">
      <dsp:nvSpPr>
        <dsp:cNvPr id="0" name=""/>
        <dsp:cNvSpPr/>
      </dsp:nvSpPr>
      <dsp:spPr>
        <a:xfrm rot="16200000">
          <a:off x="2985609" y="1397942"/>
          <a:ext cx="252840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6200000">
        <a:off x="2985609" y="1397942"/>
        <a:ext cx="252840" cy="362220"/>
      </dsp:txXfrm>
    </dsp:sp>
    <dsp:sp modelId="{573A2059-0883-4130-B965-F2C1D8D3E15E}">
      <dsp:nvSpPr>
        <dsp:cNvPr id="0" name=""/>
        <dsp:cNvSpPr/>
      </dsp:nvSpPr>
      <dsp:spPr>
        <a:xfrm>
          <a:off x="2446183" y="1675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Bereitstellung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Market Making</a:t>
          </a:r>
          <a:endParaRPr lang="de-DE" sz="1100" b="0" kern="1200" dirty="0"/>
        </a:p>
      </dsp:txBody>
      <dsp:txXfrm>
        <a:off x="2446183" y="1675"/>
        <a:ext cx="1331691" cy="1331691"/>
      </dsp:txXfrm>
    </dsp:sp>
    <dsp:sp modelId="{6AD772DC-3A51-4C5F-B9BA-86D08EA51D99}">
      <dsp:nvSpPr>
        <dsp:cNvPr id="0" name=""/>
        <dsp:cNvSpPr/>
      </dsp:nvSpPr>
      <dsp:spPr>
        <a:xfrm rot="20520000">
          <a:off x="3683966" y="1887195"/>
          <a:ext cx="23925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20520000">
        <a:off x="3683966" y="1887195"/>
        <a:ext cx="239258" cy="362220"/>
      </dsp:txXfrm>
    </dsp:sp>
    <dsp:sp modelId="{D30DAC4B-1F07-45E8-A380-D715E73FF1A6}">
      <dsp:nvSpPr>
        <dsp:cNvPr id="0" name=""/>
        <dsp:cNvSpPr/>
      </dsp:nvSpPr>
      <dsp:spPr>
        <a:xfrm>
          <a:off x="3992114" y="1124859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Statistische Arbitrage</a:t>
          </a:r>
          <a:endParaRPr lang="de-DE" sz="1100" kern="1200" dirty="0"/>
        </a:p>
      </dsp:txBody>
      <dsp:txXfrm>
        <a:off x="3992114" y="1124859"/>
        <a:ext cx="1331691" cy="1331691"/>
      </dsp:txXfrm>
    </dsp:sp>
    <dsp:sp modelId="{473E9539-7BA4-4C1A-89F8-3CB493259F95}">
      <dsp:nvSpPr>
        <dsp:cNvPr id="0" name=""/>
        <dsp:cNvSpPr/>
      </dsp:nvSpPr>
      <dsp:spPr>
        <a:xfrm rot="3240000">
          <a:off x="3410556" y="2693387"/>
          <a:ext cx="24789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3240000">
        <a:off x="3410556" y="2693387"/>
        <a:ext cx="247898" cy="362220"/>
      </dsp:txXfrm>
    </dsp:sp>
    <dsp:sp modelId="{38C91D70-92AA-4089-B892-B5F4E678D363}">
      <dsp:nvSpPr>
        <dsp:cNvPr id="0" name=""/>
        <dsp:cNvSpPr/>
      </dsp:nvSpPr>
      <dsp:spPr>
        <a:xfrm>
          <a:off x="3401621" y="2942210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suche</a:t>
          </a:r>
          <a:endParaRPr lang="de-DE" sz="1100" kern="1200" dirty="0"/>
        </a:p>
      </dsp:txBody>
      <dsp:txXfrm>
        <a:off x="3401621" y="2942210"/>
        <a:ext cx="1331691" cy="1331691"/>
      </dsp:txXfrm>
    </dsp:sp>
    <dsp:sp modelId="{79C2CBEE-17C2-460E-A883-171D7872F4F0}">
      <dsp:nvSpPr>
        <dsp:cNvPr id="0" name=""/>
        <dsp:cNvSpPr/>
      </dsp:nvSpPr>
      <dsp:spPr>
        <a:xfrm rot="7560000">
          <a:off x="2565604" y="2693387"/>
          <a:ext cx="24789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7560000">
        <a:off x="2565604" y="2693387"/>
        <a:ext cx="247898" cy="362220"/>
      </dsp:txXfrm>
    </dsp:sp>
    <dsp:sp modelId="{FC780F93-4C6A-438B-9C78-501A46420096}">
      <dsp:nvSpPr>
        <dsp:cNvPr id="0" name=""/>
        <dsp:cNvSpPr/>
      </dsp:nvSpPr>
      <dsp:spPr>
        <a:xfrm>
          <a:off x="1490745" y="2942210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Kurs-</a:t>
          </a:r>
          <a:r>
            <a:rPr lang="de-DE" sz="1100" kern="1200" dirty="0" err="1" smtClean="0"/>
            <a:t>manipulation</a:t>
          </a:r>
          <a:endParaRPr lang="de-DE" sz="1100" kern="1200" dirty="0"/>
        </a:p>
      </dsp:txBody>
      <dsp:txXfrm>
        <a:off x="1490745" y="2942210"/>
        <a:ext cx="1331691" cy="1331691"/>
      </dsp:txXfrm>
    </dsp:sp>
    <dsp:sp modelId="{AC992332-673B-45EC-951A-FC01A6E61ED5}">
      <dsp:nvSpPr>
        <dsp:cNvPr id="0" name=""/>
        <dsp:cNvSpPr/>
      </dsp:nvSpPr>
      <dsp:spPr>
        <a:xfrm rot="11880000">
          <a:off x="2300834" y="1887195"/>
          <a:ext cx="239258" cy="3622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1880000">
        <a:off x="2300834" y="1887195"/>
        <a:ext cx="239258" cy="362220"/>
      </dsp:txXfrm>
    </dsp:sp>
    <dsp:sp modelId="{DC7F7E6C-A3E7-4D1A-A765-C078B33835FD}">
      <dsp:nvSpPr>
        <dsp:cNvPr id="0" name=""/>
        <dsp:cNvSpPr/>
      </dsp:nvSpPr>
      <dsp:spPr>
        <a:xfrm>
          <a:off x="900252" y="1124859"/>
          <a:ext cx="1331691" cy="133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Sonstige</a:t>
          </a:r>
          <a:endParaRPr lang="de-DE" sz="1100" kern="1200" dirty="0"/>
        </a:p>
      </dsp:txBody>
      <dsp:txXfrm>
        <a:off x="900252" y="1124859"/>
        <a:ext cx="1331691" cy="1331691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49B95-5909-47CC-8F36-989E4D32A378}">
      <dsp:nvSpPr>
        <dsp:cNvPr id="0" name=""/>
        <dsp:cNvSpPr/>
      </dsp:nvSpPr>
      <dsp:spPr>
        <a:xfrm>
          <a:off x="21922" y="0"/>
          <a:ext cx="715783" cy="1819944"/>
        </a:xfrm>
        <a:prstGeom prst="upArrow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2AE86-402C-4CB6-9B61-87D9FD1FAF55}">
      <dsp:nvSpPr>
        <dsp:cNvPr id="0" name=""/>
        <dsp:cNvSpPr/>
      </dsp:nvSpPr>
      <dsp:spPr>
        <a:xfrm>
          <a:off x="617867" y="0"/>
          <a:ext cx="1333287" cy="319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0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/>
            <a:t>Transparenz-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/>
            <a:t>erhöhende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/>
            <a:t>Regulierung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A) </a:t>
          </a:r>
          <a:r>
            <a:rPr lang="de-DE" sz="900" kern="1200" dirty="0" smtClean="0"/>
            <a:t> Informationspflicht  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B)</a:t>
          </a:r>
          <a:r>
            <a:rPr lang="de-DE" sz="900" kern="1200" dirty="0" smtClean="0"/>
            <a:t>  Trader-ID  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	                Betrifft alle HFT-Strategien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617867" y="0"/>
        <a:ext cx="1333287" cy="3198609"/>
      </dsp:txXfrm>
    </dsp:sp>
    <dsp:sp modelId="{2E7CDBDC-AE8B-400D-80DC-7DAB4FA7C022}">
      <dsp:nvSpPr>
        <dsp:cNvPr id="0" name=""/>
        <dsp:cNvSpPr/>
      </dsp:nvSpPr>
      <dsp:spPr>
        <a:xfrm>
          <a:off x="0" y="4873444"/>
          <a:ext cx="715783" cy="1790325"/>
        </a:xfrm>
        <a:prstGeom prst="downArrow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7B5D0-35C5-40B0-8D14-2C70D745CD75}">
      <dsp:nvSpPr>
        <dsp:cNvPr id="0" name=""/>
        <dsp:cNvSpPr/>
      </dsp:nvSpPr>
      <dsp:spPr>
        <a:xfrm>
          <a:off x="620625" y="3465160"/>
          <a:ext cx="1459746" cy="319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C)</a:t>
          </a:r>
          <a:r>
            <a:rPr lang="de-DE" sz="900" kern="1200" dirty="0" smtClean="0"/>
            <a:t> Order-Trade Ratio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D) </a:t>
          </a:r>
          <a:r>
            <a:rPr lang="de-DE" sz="900" kern="1200" dirty="0" smtClean="0"/>
            <a:t>Min. Tick-Sizes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E) </a:t>
          </a:r>
          <a:r>
            <a:rPr lang="de-DE" sz="900" kern="1200" dirty="0" smtClean="0"/>
            <a:t>Finanztransaktions-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      steuer (???)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F) </a:t>
          </a:r>
          <a:r>
            <a:rPr lang="de-DE" sz="900" kern="1200" dirty="0" smtClean="0"/>
            <a:t>Verbot der Strategie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Restriktive / Prohibitive Regulierung</a:t>
          </a:r>
          <a:endParaRPr lang="de-DE" sz="1000" kern="1200" dirty="0" smtClean="0"/>
        </a:p>
      </dsp:txBody>
      <dsp:txXfrm>
        <a:off x="620625" y="3465160"/>
        <a:ext cx="1459746" cy="3198609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697693-0EF0-4FDF-BF7E-DFB779BE10CB}">
      <dsp:nvSpPr>
        <dsp:cNvPr id="0" name=""/>
        <dsp:cNvSpPr/>
      </dsp:nvSpPr>
      <dsp:spPr>
        <a:xfrm>
          <a:off x="6613" y="0"/>
          <a:ext cx="1220492" cy="41713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Allgemeine Regulierungen</a:t>
          </a:r>
          <a:endParaRPr lang="de-DE" sz="1200" b="1" kern="1200" dirty="0"/>
        </a:p>
      </dsp:txBody>
      <dsp:txXfrm>
        <a:off x="6613" y="0"/>
        <a:ext cx="1220492" cy="1251399"/>
      </dsp:txXfrm>
    </dsp:sp>
    <dsp:sp modelId="{42FC5CC0-1BB6-4CAA-9923-FF884F7CE1F4}">
      <dsp:nvSpPr>
        <dsp:cNvPr id="0" name=""/>
        <dsp:cNvSpPr/>
      </dsp:nvSpPr>
      <dsp:spPr>
        <a:xfrm>
          <a:off x="128663" y="1251399"/>
          <a:ext cx="976394" cy="2711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Betrifft alle Strategien</a:t>
          </a:r>
          <a:endParaRPr lang="de-DE" sz="1400" kern="1200" dirty="0"/>
        </a:p>
      </dsp:txBody>
      <dsp:txXfrm>
        <a:off x="128663" y="1251399"/>
        <a:ext cx="976394" cy="2711366"/>
      </dsp:txXfrm>
    </dsp:sp>
    <dsp:sp modelId="{53A22961-265B-45D1-8721-C7EBCDDD8A29}">
      <dsp:nvSpPr>
        <dsp:cNvPr id="0" name=""/>
        <dsp:cNvSpPr/>
      </dsp:nvSpPr>
      <dsp:spPr>
        <a:xfrm>
          <a:off x="1318643" y="0"/>
          <a:ext cx="1220492" cy="41713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Informations- </a:t>
          </a:r>
          <a:r>
            <a:rPr lang="de-DE" sz="1200" b="1" kern="1200" dirty="0" err="1" smtClean="0"/>
            <a:t>pflicht</a:t>
          </a:r>
          <a:endParaRPr lang="de-DE" sz="1200" b="1" kern="1200" dirty="0"/>
        </a:p>
      </dsp:txBody>
      <dsp:txXfrm>
        <a:off x="1318643" y="0"/>
        <a:ext cx="1220492" cy="1251399"/>
      </dsp:txXfrm>
    </dsp:sp>
    <dsp:sp modelId="{2369B914-1C64-4AB8-98B9-93B5D5F538EC}">
      <dsp:nvSpPr>
        <dsp:cNvPr id="0" name=""/>
        <dsp:cNvSpPr/>
      </dsp:nvSpPr>
      <dsp:spPr>
        <a:xfrm>
          <a:off x="1440692" y="1251399"/>
          <a:ext cx="976394" cy="2711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Betrifft alle Strategien</a:t>
          </a:r>
          <a:endParaRPr lang="de-DE" sz="1400" kern="1200" dirty="0"/>
        </a:p>
      </dsp:txBody>
      <dsp:txXfrm>
        <a:off x="1440692" y="1251399"/>
        <a:ext cx="976394" cy="2711366"/>
      </dsp:txXfrm>
    </dsp:sp>
    <dsp:sp modelId="{C382099B-8680-46F9-AF67-BC76EBFDA1D4}">
      <dsp:nvSpPr>
        <dsp:cNvPr id="0" name=""/>
        <dsp:cNvSpPr/>
      </dsp:nvSpPr>
      <dsp:spPr>
        <a:xfrm>
          <a:off x="2630673" y="0"/>
          <a:ext cx="1220492" cy="41713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Trader-ID</a:t>
          </a:r>
          <a:endParaRPr lang="de-DE" sz="1200" b="1" kern="1200" dirty="0"/>
        </a:p>
      </dsp:txBody>
      <dsp:txXfrm>
        <a:off x="2630673" y="0"/>
        <a:ext cx="1220492" cy="1251399"/>
      </dsp:txXfrm>
    </dsp:sp>
    <dsp:sp modelId="{AE3BEC9A-2F1D-47D4-A983-8EC34AA01EBE}">
      <dsp:nvSpPr>
        <dsp:cNvPr id="0" name=""/>
        <dsp:cNvSpPr/>
      </dsp:nvSpPr>
      <dsp:spPr>
        <a:xfrm>
          <a:off x="2752722" y="1251399"/>
          <a:ext cx="976394" cy="2711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Betrifft alle Strategien</a:t>
          </a:r>
          <a:endParaRPr lang="de-DE" sz="1400" kern="1200" dirty="0"/>
        </a:p>
      </dsp:txBody>
      <dsp:txXfrm>
        <a:off x="2752722" y="1251399"/>
        <a:ext cx="976394" cy="2711366"/>
      </dsp:txXfrm>
    </dsp:sp>
    <dsp:sp modelId="{BC4675A1-5662-41B8-8361-39643780CE50}">
      <dsp:nvSpPr>
        <dsp:cNvPr id="0" name=""/>
        <dsp:cNvSpPr/>
      </dsp:nvSpPr>
      <dsp:spPr>
        <a:xfrm>
          <a:off x="3942703" y="0"/>
          <a:ext cx="1220492" cy="41713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Finanz-transaktions-steuer</a:t>
          </a:r>
          <a:endParaRPr lang="de-DE" sz="1200" b="1" kern="1200" dirty="0"/>
        </a:p>
      </dsp:txBody>
      <dsp:txXfrm>
        <a:off x="3942703" y="0"/>
        <a:ext cx="1220492" cy="1251399"/>
      </dsp:txXfrm>
    </dsp:sp>
    <dsp:sp modelId="{9EFCEEBE-D616-41E8-83F1-498A2AED803E}">
      <dsp:nvSpPr>
        <dsp:cNvPr id="0" name=""/>
        <dsp:cNvSpPr/>
      </dsp:nvSpPr>
      <dsp:spPr>
        <a:xfrm>
          <a:off x="4064752" y="1251399"/>
          <a:ext cx="976394" cy="2711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Betrifft alle Strategien</a:t>
          </a:r>
          <a:endParaRPr lang="de-DE" sz="1400" kern="1200" dirty="0"/>
        </a:p>
      </dsp:txBody>
      <dsp:txXfrm>
        <a:off x="4064752" y="1251399"/>
        <a:ext cx="976394" cy="2711366"/>
      </dsp:txXfrm>
    </dsp:sp>
    <dsp:sp modelId="{9295EB20-B8BD-4535-A386-739222AFD178}">
      <dsp:nvSpPr>
        <dsp:cNvPr id="0" name=""/>
        <dsp:cNvSpPr/>
      </dsp:nvSpPr>
      <dsp:spPr>
        <a:xfrm>
          <a:off x="5254733" y="0"/>
          <a:ext cx="1220492" cy="41713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Order-Trade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Ratio</a:t>
          </a:r>
          <a:endParaRPr lang="de-DE" sz="1200" b="1" kern="1200" dirty="0"/>
        </a:p>
      </dsp:txBody>
      <dsp:txXfrm>
        <a:off x="5254733" y="0"/>
        <a:ext cx="1220492" cy="1251399"/>
      </dsp:txXfrm>
    </dsp:sp>
    <dsp:sp modelId="{D6F6D19E-2578-45EE-8A0A-D900F9B02101}">
      <dsp:nvSpPr>
        <dsp:cNvPr id="0" name=""/>
        <dsp:cNvSpPr/>
      </dsp:nvSpPr>
      <dsp:spPr>
        <a:xfrm>
          <a:off x="5376782" y="1252189"/>
          <a:ext cx="976394" cy="48256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Quote </a:t>
          </a:r>
          <a:r>
            <a:rPr lang="de-DE" sz="1200" kern="1200" dirty="0" err="1" smtClean="0"/>
            <a:t>Stuffing</a:t>
          </a:r>
          <a:endParaRPr lang="de-DE" sz="1200" kern="1200" dirty="0"/>
        </a:p>
      </dsp:txBody>
      <dsp:txXfrm>
        <a:off x="5376782" y="1252189"/>
        <a:ext cx="976394" cy="482564"/>
      </dsp:txXfrm>
    </dsp:sp>
    <dsp:sp modelId="{F68EEB2B-E055-4AD8-9309-234E2D029343}">
      <dsp:nvSpPr>
        <dsp:cNvPr id="0" name=""/>
        <dsp:cNvSpPr/>
      </dsp:nvSpPr>
      <dsp:spPr>
        <a:xfrm>
          <a:off x="5376782" y="1808994"/>
          <a:ext cx="976394" cy="48256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Quote </a:t>
          </a:r>
          <a:r>
            <a:rPr lang="de-DE" sz="1400" kern="1200" dirty="0" err="1" smtClean="0"/>
            <a:t>matching</a:t>
          </a:r>
          <a:endParaRPr lang="de-DE" sz="1400" kern="1200" dirty="0"/>
        </a:p>
      </dsp:txBody>
      <dsp:txXfrm>
        <a:off x="5376782" y="1808994"/>
        <a:ext cx="976394" cy="482564"/>
      </dsp:txXfrm>
    </dsp:sp>
    <dsp:sp modelId="{0FB63980-D77C-474C-9EE3-B9F1F319E3B8}">
      <dsp:nvSpPr>
        <dsp:cNvPr id="0" name=""/>
        <dsp:cNvSpPr/>
      </dsp:nvSpPr>
      <dsp:spPr>
        <a:xfrm>
          <a:off x="5376782" y="2365800"/>
          <a:ext cx="976394" cy="48256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Sniping</a:t>
          </a:r>
          <a:endParaRPr lang="de-DE" sz="1400" kern="1200" dirty="0"/>
        </a:p>
      </dsp:txBody>
      <dsp:txXfrm>
        <a:off x="5376782" y="2365800"/>
        <a:ext cx="976394" cy="482564"/>
      </dsp:txXfrm>
    </dsp:sp>
    <dsp:sp modelId="{299704A4-D664-42B1-BF4E-A2E6DF68CFB8}">
      <dsp:nvSpPr>
        <dsp:cNvPr id="0" name=""/>
        <dsp:cNvSpPr/>
      </dsp:nvSpPr>
      <dsp:spPr>
        <a:xfrm>
          <a:off x="5376782" y="2922606"/>
          <a:ext cx="976394" cy="48256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Pinging</a:t>
          </a:r>
          <a:endParaRPr lang="de-DE" sz="1400" kern="1200" dirty="0"/>
        </a:p>
      </dsp:txBody>
      <dsp:txXfrm>
        <a:off x="5376782" y="2922606"/>
        <a:ext cx="976394" cy="482564"/>
      </dsp:txXfrm>
    </dsp:sp>
    <dsp:sp modelId="{34444448-8044-40E3-90A2-59DEED2D6149}">
      <dsp:nvSpPr>
        <dsp:cNvPr id="0" name=""/>
        <dsp:cNvSpPr/>
      </dsp:nvSpPr>
      <dsp:spPr>
        <a:xfrm>
          <a:off x="5376782" y="3479412"/>
          <a:ext cx="976394" cy="48256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Spread</a:t>
          </a:r>
          <a:r>
            <a:rPr lang="de-DE" sz="1400" kern="1200" dirty="0" smtClean="0"/>
            <a:t>- </a:t>
          </a:r>
          <a:r>
            <a:rPr lang="de-DE" sz="1400" kern="1200" dirty="0" err="1" smtClean="0"/>
            <a:t>capturing</a:t>
          </a:r>
          <a:endParaRPr lang="de-DE" sz="1400" kern="1200" dirty="0"/>
        </a:p>
      </dsp:txBody>
      <dsp:txXfrm>
        <a:off x="5376782" y="3479412"/>
        <a:ext cx="976394" cy="482564"/>
      </dsp:txXfrm>
    </dsp:sp>
    <dsp:sp modelId="{38D36E42-271A-4133-940B-9F575CD5C837}">
      <dsp:nvSpPr>
        <dsp:cNvPr id="0" name=""/>
        <dsp:cNvSpPr/>
      </dsp:nvSpPr>
      <dsp:spPr>
        <a:xfrm>
          <a:off x="6566763" y="0"/>
          <a:ext cx="1220492" cy="41713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Min. Tick    Sizes</a:t>
          </a:r>
          <a:endParaRPr lang="de-DE" sz="1200" b="1" kern="1200" dirty="0"/>
        </a:p>
      </dsp:txBody>
      <dsp:txXfrm>
        <a:off x="6566763" y="0"/>
        <a:ext cx="1220492" cy="1251399"/>
      </dsp:txXfrm>
    </dsp:sp>
    <dsp:sp modelId="{BB7B2B7D-FC2A-4F09-AC9F-003482ACA82B}">
      <dsp:nvSpPr>
        <dsp:cNvPr id="0" name=""/>
        <dsp:cNvSpPr/>
      </dsp:nvSpPr>
      <dsp:spPr>
        <a:xfrm>
          <a:off x="6688812" y="1252189"/>
          <a:ext cx="976394" cy="48256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Front- </a:t>
          </a:r>
          <a:r>
            <a:rPr lang="de-DE" sz="1400" kern="1200" dirty="0" err="1" smtClean="0"/>
            <a:t>running</a:t>
          </a:r>
          <a:endParaRPr lang="de-DE" sz="1400" kern="1200" dirty="0"/>
        </a:p>
      </dsp:txBody>
      <dsp:txXfrm>
        <a:off x="6688812" y="1252189"/>
        <a:ext cx="976394" cy="482564"/>
      </dsp:txXfrm>
    </dsp:sp>
    <dsp:sp modelId="{358DE2B8-D0C0-4156-A049-2C5FABB994C1}">
      <dsp:nvSpPr>
        <dsp:cNvPr id="0" name=""/>
        <dsp:cNvSpPr/>
      </dsp:nvSpPr>
      <dsp:spPr>
        <a:xfrm>
          <a:off x="6688812" y="1808994"/>
          <a:ext cx="976394" cy="48256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Quote </a:t>
          </a:r>
          <a:r>
            <a:rPr lang="de-DE" sz="1400" kern="1200" dirty="0" err="1" smtClean="0"/>
            <a:t>matching</a:t>
          </a:r>
          <a:endParaRPr lang="de-DE" sz="1400" kern="1200" dirty="0"/>
        </a:p>
      </dsp:txBody>
      <dsp:txXfrm>
        <a:off x="6688812" y="1808994"/>
        <a:ext cx="976394" cy="482564"/>
      </dsp:txXfrm>
    </dsp:sp>
    <dsp:sp modelId="{FDBFAF27-1EBA-4EE9-B6ED-51B72DEE8347}">
      <dsp:nvSpPr>
        <dsp:cNvPr id="0" name=""/>
        <dsp:cNvSpPr/>
      </dsp:nvSpPr>
      <dsp:spPr>
        <a:xfrm>
          <a:off x="6688812" y="2365800"/>
          <a:ext cx="976394" cy="48256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Sniping</a:t>
          </a:r>
          <a:endParaRPr lang="de-DE" sz="1400" kern="1200" dirty="0"/>
        </a:p>
      </dsp:txBody>
      <dsp:txXfrm>
        <a:off x="6688812" y="2365800"/>
        <a:ext cx="976394" cy="482564"/>
      </dsp:txXfrm>
    </dsp:sp>
    <dsp:sp modelId="{481AA956-4DA0-4530-A6E0-499EB27FE473}">
      <dsp:nvSpPr>
        <dsp:cNvPr id="0" name=""/>
        <dsp:cNvSpPr/>
      </dsp:nvSpPr>
      <dsp:spPr>
        <a:xfrm>
          <a:off x="6688812" y="2922606"/>
          <a:ext cx="976394" cy="48256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Arbitrage Strategien</a:t>
          </a:r>
          <a:endParaRPr lang="de-DE" sz="1400" kern="1200" dirty="0"/>
        </a:p>
      </dsp:txBody>
      <dsp:txXfrm>
        <a:off x="6688812" y="2922606"/>
        <a:ext cx="976394" cy="482564"/>
      </dsp:txXfrm>
    </dsp:sp>
    <dsp:sp modelId="{73FDDC3C-6A9B-4A02-A0CC-26B37F28FA18}">
      <dsp:nvSpPr>
        <dsp:cNvPr id="0" name=""/>
        <dsp:cNvSpPr/>
      </dsp:nvSpPr>
      <dsp:spPr>
        <a:xfrm>
          <a:off x="6688812" y="3479412"/>
          <a:ext cx="976394" cy="48256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Spread- capturing</a:t>
          </a:r>
          <a:endParaRPr lang="de-DE" sz="1400" kern="1200" dirty="0"/>
        </a:p>
      </dsp:txBody>
      <dsp:txXfrm>
        <a:off x="6688812" y="3479412"/>
        <a:ext cx="976394" cy="482564"/>
      </dsp:txXfrm>
    </dsp:sp>
    <dsp:sp modelId="{5282D2F1-078E-4CC6-8A04-90D34D772CAC}">
      <dsp:nvSpPr>
        <dsp:cNvPr id="0" name=""/>
        <dsp:cNvSpPr/>
      </dsp:nvSpPr>
      <dsp:spPr>
        <a:xfrm>
          <a:off x="7878793" y="0"/>
          <a:ext cx="1220492" cy="41713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Verbot der Strategie</a:t>
          </a:r>
          <a:endParaRPr lang="de-DE" sz="1200" b="1" kern="1200" dirty="0"/>
        </a:p>
      </dsp:txBody>
      <dsp:txXfrm>
        <a:off x="7878793" y="0"/>
        <a:ext cx="1220492" cy="1251399"/>
      </dsp:txXfrm>
    </dsp:sp>
    <dsp:sp modelId="{D3E32872-E1BB-4A29-BE75-B2C4887595E3}">
      <dsp:nvSpPr>
        <dsp:cNvPr id="0" name=""/>
        <dsp:cNvSpPr/>
      </dsp:nvSpPr>
      <dsp:spPr>
        <a:xfrm>
          <a:off x="8000842" y="1251501"/>
          <a:ext cx="976394" cy="60767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Front- </a:t>
          </a:r>
          <a:r>
            <a:rPr lang="de-DE" sz="1400" kern="1200" dirty="0" err="1" smtClean="0"/>
            <a:t>running</a:t>
          </a:r>
          <a:endParaRPr lang="de-DE" sz="1400" kern="1200" dirty="0"/>
        </a:p>
      </dsp:txBody>
      <dsp:txXfrm>
        <a:off x="8000842" y="1251501"/>
        <a:ext cx="976394" cy="607674"/>
      </dsp:txXfrm>
    </dsp:sp>
    <dsp:sp modelId="{8C8B8EEA-0054-4B8F-A26A-51B60DA1BF6D}">
      <dsp:nvSpPr>
        <dsp:cNvPr id="0" name=""/>
        <dsp:cNvSpPr/>
      </dsp:nvSpPr>
      <dsp:spPr>
        <a:xfrm>
          <a:off x="8000842" y="1952664"/>
          <a:ext cx="976394" cy="60767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Quote </a:t>
          </a:r>
          <a:r>
            <a:rPr lang="de-DE" sz="1400" kern="1200" dirty="0" err="1" smtClean="0"/>
            <a:t>Stuffing</a:t>
          </a:r>
          <a:endParaRPr lang="de-DE" sz="1400" kern="1200" dirty="0"/>
        </a:p>
      </dsp:txBody>
      <dsp:txXfrm>
        <a:off x="8000842" y="1952664"/>
        <a:ext cx="976394" cy="607674"/>
      </dsp:txXfrm>
    </dsp:sp>
    <dsp:sp modelId="{AF956B3C-6978-459C-AAB1-74389191B07C}">
      <dsp:nvSpPr>
        <dsp:cNvPr id="0" name=""/>
        <dsp:cNvSpPr/>
      </dsp:nvSpPr>
      <dsp:spPr>
        <a:xfrm>
          <a:off x="8000842" y="2653827"/>
          <a:ext cx="976394" cy="60767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Spoofing</a:t>
          </a:r>
          <a:endParaRPr lang="de-DE" sz="1400" kern="1200" dirty="0"/>
        </a:p>
      </dsp:txBody>
      <dsp:txXfrm>
        <a:off x="8000842" y="2653827"/>
        <a:ext cx="976394" cy="607674"/>
      </dsp:txXfrm>
    </dsp:sp>
    <dsp:sp modelId="{25EF757A-6106-4825-9348-C8D8E7362A35}">
      <dsp:nvSpPr>
        <dsp:cNvPr id="0" name=""/>
        <dsp:cNvSpPr/>
      </dsp:nvSpPr>
      <dsp:spPr>
        <a:xfrm>
          <a:off x="8000842" y="3354990"/>
          <a:ext cx="976394" cy="60767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Wash</a:t>
          </a:r>
          <a:r>
            <a:rPr lang="de-DE" sz="1400" kern="1200" dirty="0" smtClean="0"/>
            <a:t>-Trades</a:t>
          </a:r>
          <a:endParaRPr lang="de-DE" sz="1400" kern="1200" dirty="0"/>
        </a:p>
      </dsp:txBody>
      <dsp:txXfrm>
        <a:off x="8000842" y="3354990"/>
        <a:ext cx="976394" cy="6076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399703" y="1609919"/>
          <a:ext cx="1291051" cy="1291051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/>
        </a:p>
      </dsp:txBody>
      <dsp:txXfrm>
        <a:off x="1399703" y="1609919"/>
        <a:ext cx="1291051" cy="1291051"/>
      </dsp:txXfrm>
    </dsp:sp>
    <dsp:sp modelId="{D82012C4-49A7-498A-B918-BBFB98F7FEDD}">
      <dsp:nvSpPr>
        <dsp:cNvPr id="0" name=""/>
        <dsp:cNvSpPr/>
      </dsp:nvSpPr>
      <dsp:spPr>
        <a:xfrm rot="13202196">
          <a:off x="518780" y="1256549"/>
          <a:ext cx="1113044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35961" y="591926"/>
          <a:ext cx="1226498" cy="9811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Spread</a:t>
          </a:r>
          <a:r>
            <a:rPr lang="de-DE" sz="1100" kern="1200" dirty="0" smtClean="0"/>
            <a:t>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Capturing</a:t>
          </a:r>
          <a:endParaRPr lang="de-DE" sz="1100" kern="1200" dirty="0"/>
        </a:p>
      </dsp:txBody>
      <dsp:txXfrm>
        <a:off x="35961" y="591926"/>
        <a:ext cx="1226498" cy="981198"/>
      </dsp:txXfrm>
    </dsp:sp>
    <dsp:sp modelId="{11F6CC96-39D9-40ED-8A61-54EB5DD1D193}">
      <dsp:nvSpPr>
        <dsp:cNvPr id="0" name=""/>
        <dsp:cNvSpPr/>
      </dsp:nvSpPr>
      <dsp:spPr>
        <a:xfrm rot="19174055">
          <a:off x="2455195" y="1260543"/>
          <a:ext cx="1083556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796110" y="602548"/>
          <a:ext cx="1226498" cy="9811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Rebate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Strategies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Asymmetrische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Preissysteme</a:t>
          </a:r>
          <a:endParaRPr lang="de-DE" sz="1100" kern="1200" dirty="0"/>
        </a:p>
      </dsp:txBody>
      <dsp:txXfrm>
        <a:off x="2796110" y="602548"/>
        <a:ext cx="1226498" cy="9811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2017063" y="726254"/>
          <a:ext cx="695411" cy="952563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2017063" y="726254"/>
        <a:ext cx="695411" cy="952563"/>
      </dsp:txXfrm>
    </dsp:sp>
    <dsp:sp modelId="{D82012C4-49A7-498A-B918-BBFB98F7FEDD}">
      <dsp:nvSpPr>
        <dsp:cNvPr id="0" name=""/>
        <dsp:cNvSpPr/>
      </dsp:nvSpPr>
      <dsp:spPr>
        <a:xfrm rot="8467104">
          <a:off x="549443" y="1837287"/>
          <a:ext cx="1556002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70120" y="1987127"/>
          <a:ext cx="1226498" cy="9811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Spoofing bzw. </a:t>
          </a:r>
          <a:r>
            <a:rPr lang="de-DE" sz="1100" kern="1200" dirty="0" err="1" smtClean="0"/>
            <a:t>Layering</a:t>
          </a:r>
          <a:r>
            <a:rPr lang="de-DE" sz="1100" kern="1200" dirty="0" smtClean="0"/>
            <a:t>  „</a:t>
          </a:r>
          <a:r>
            <a:rPr lang="de-DE" sz="1100" kern="1200" dirty="0" err="1" smtClean="0"/>
            <a:t>Momentum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Ignition</a:t>
          </a:r>
          <a:r>
            <a:rPr lang="de-DE" sz="1100" kern="1200" dirty="0" smtClean="0"/>
            <a:t>“</a:t>
          </a:r>
        </a:p>
      </dsp:txBody>
      <dsp:txXfrm>
        <a:off x="170120" y="1987127"/>
        <a:ext cx="1226498" cy="981198"/>
      </dsp:txXfrm>
    </dsp:sp>
    <dsp:sp modelId="{8AD5781C-1243-4257-8F96-000C3AC91358}">
      <dsp:nvSpPr>
        <dsp:cNvPr id="0" name=""/>
        <dsp:cNvSpPr/>
      </dsp:nvSpPr>
      <dsp:spPr>
        <a:xfrm rot="4837268">
          <a:off x="2127824" y="1905442"/>
          <a:ext cx="76686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598A2-8567-47AC-990D-4ECD765A5F62}">
      <dsp:nvSpPr>
        <dsp:cNvPr id="0" name=""/>
        <dsp:cNvSpPr/>
      </dsp:nvSpPr>
      <dsp:spPr>
        <a:xfrm>
          <a:off x="1862923" y="1977123"/>
          <a:ext cx="1421634" cy="9811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Wash</a:t>
          </a:r>
          <a:r>
            <a:rPr lang="de-DE" sz="1100" kern="1200" dirty="0" smtClean="0"/>
            <a:t>-Trades Gleichzeitiges Auftreten als Käufer und Verkäufer um </a:t>
          </a:r>
          <a:r>
            <a:rPr lang="de-DE" sz="1100" kern="1200" dirty="0" err="1" smtClean="0"/>
            <a:t>Liq</a:t>
          </a:r>
          <a:r>
            <a:rPr lang="de-DE" sz="1100" kern="1200" dirty="0" smtClean="0"/>
            <a:t>. vorzutäuschen</a:t>
          </a:r>
          <a:endParaRPr lang="de-DE" sz="1100" kern="1200" dirty="0"/>
        </a:p>
      </dsp:txBody>
      <dsp:txXfrm>
        <a:off x="1862923" y="1977123"/>
        <a:ext cx="1421634" cy="981198"/>
      </dsp:txXfrm>
    </dsp:sp>
    <dsp:sp modelId="{A5704790-BA94-4231-AF16-E916083C865B}">
      <dsp:nvSpPr>
        <dsp:cNvPr id="0" name=""/>
        <dsp:cNvSpPr/>
      </dsp:nvSpPr>
      <dsp:spPr>
        <a:xfrm rot="10395523">
          <a:off x="651974" y="1144426"/>
          <a:ext cx="129595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5052F-21A9-477B-A224-AA8063C1A5CE}">
      <dsp:nvSpPr>
        <dsp:cNvPr id="0" name=""/>
        <dsp:cNvSpPr/>
      </dsp:nvSpPr>
      <dsp:spPr>
        <a:xfrm>
          <a:off x="43205" y="913865"/>
          <a:ext cx="1226498" cy="9811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Quote-</a:t>
          </a:r>
          <a:r>
            <a:rPr lang="de-DE" sz="1100" kern="1200" dirty="0" err="1" smtClean="0"/>
            <a:t>Stuffing</a:t>
          </a:r>
          <a:r>
            <a:rPr lang="de-DE" sz="1100" kern="1200" dirty="0" smtClean="0"/>
            <a:t> Versenden von Ordern, die sofort wieder gelöscht werden</a:t>
          </a:r>
          <a:endParaRPr lang="de-DE" sz="1100" kern="1200" dirty="0"/>
        </a:p>
      </dsp:txBody>
      <dsp:txXfrm>
        <a:off x="43205" y="913865"/>
        <a:ext cx="1226498" cy="9811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2017614" y="1134303"/>
          <a:ext cx="706881" cy="968273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2017614" y="1134303"/>
        <a:ext cx="706881" cy="968273"/>
      </dsp:txXfrm>
    </dsp:sp>
    <dsp:sp modelId="{D82012C4-49A7-498A-B918-BBFB98F7FEDD}">
      <dsp:nvSpPr>
        <dsp:cNvPr id="0" name=""/>
        <dsp:cNvSpPr/>
      </dsp:nvSpPr>
      <dsp:spPr>
        <a:xfrm rot="10952894">
          <a:off x="622712" y="1382973"/>
          <a:ext cx="1319046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" y="1056157"/>
          <a:ext cx="1246727" cy="96900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Short Term </a:t>
          </a:r>
          <a:r>
            <a:rPr lang="de-DE" sz="1100" kern="1200" dirty="0" err="1" smtClean="0"/>
            <a:t>Momentum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Direktionale Positionierung</a:t>
          </a:r>
        </a:p>
      </dsp:txBody>
      <dsp:txXfrm>
        <a:off x="1" y="1056157"/>
        <a:ext cx="1246727" cy="969006"/>
      </dsp:txXfrm>
    </dsp:sp>
    <dsp:sp modelId="{11F6CC96-39D9-40ED-8A61-54EB5DD1D193}">
      <dsp:nvSpPr>
        <dsp:cNvPr id="0" name=""/>
        <dsp:cNvSpPr/>
      </dsp:nvSpPr>
      <dsp:spPr>
        <a:xfrm rot="13678301">
          <a:off x="1190482" y="696781"/>
          <a:ext cx="1036866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628432" y="0"/>
          <a:ext cx="1466787" cy="99738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News-Reader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Computerlesbare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Nachrichten</a:t>
          </a:r>
          <a:endParaRPr lang="de-DE" sz="1100" kern="1200" dirty="0"/>
        </a:p>
      </dsp:txBody>
      <dsp:txXfrm>
        <a:off x="628432" y="0"/>
        <a:ext cx="1466787" cy="997381"/>
      </dsp:txXfrm>
    </dsp:sp>
    <dsp:sp modelId="{8AD5781C-1243-4257-8F96-000C3AC91358}">
      <dsp:nvSpPr>
        <dsp:cNvPr id="0" name=""/>
        <dsp:cNvSpPr/>
      </dsp:nvSpPr>
      <dsp:spPr>
        <a:xfrm rot="8600041">
          <a:off x="1001847" y="2149919"/>
          <a:ext cx="1200915" cy="374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598A2-8567-47AC-990D-4ECD765A5F62}">
      <dsp:nvSpPr>
        <dsp:cNvPr id="0" name=""/>
        <dsp:cNvSpPr/>
      </dsp:nvSpPr>
      <dsp:spPr>
        <a:xfrm>
          <a:off x="417795" y="2109796"/>
          <a:ext cx="1246727" cy="99738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Frontrunning</a:t>
          </a:r>
          <a:r>
            <a:rPr lang="de-DE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„Flash-</a:t>
          </a:r>
          <a:r>
            <a:rPr lang="de-DE" sz="1100" kern="1200" dirty="0" err="1" smtClean="0"/>
            <a:t>Trading</a:t>
          </a:r>
          <a:r>
            <a:rPr lang="de-DE" sz="1100" kern="1200" dirty="0" smtClean="0"/>
            <a:t>“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Latenz-Arbitrage</a:t>
          </a:r>
          <a:endParaRPr lang="de-DE" sz="1100" kern="1200" dirty="0"/>
        </a:p>
      </dsp:txBody>
      <dsp:txXfrm>
        <a:off x="417795" y="2109796"/>
        <a:ext cx="1246727" cy="9973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319411" y="817916"/>
          <a:ext cx="523792" cy="610124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 dirty="0"/>
        </a:p>
      </dsp:txBody>
      <dsp:txXfrm>
        <a:off x="1319411" y="817916"/>
        <a:ext cx="523792" cy="610124"/>
      </dsp:txXfrm>
    </dsp:sp>
    <dsp:sp modelId="{D82012C4-49A7-498A-B918-BBFB98F7FEDD}">
      <dsp:nvSpPr>
        <dsp:cNvPr id="0" name=""/>
        <dsp:cNvSpPr/>
      </dsp:nvSpPr>
      <dsp:spPr>
        <a:xfrm rot="5232473">
          <a:off x="1166466" y="1922265"/>
          <a:ext cx="969379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1032881" y="1961531"/>
          <a:ext cx="1226498" cy="9811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Quotematching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„</a:t>
          </a:r>
          <a:r>
            <a:rPr lang="de-DE" sz="1100" kern="1200" dirty="0" err="1" smtClean="0"/>
            <a:t>Dranheften</a:t>
          </a:r>
          <a:r>
            <a:rPr lang="de-DE" sz="1100" kern="1200" dirty="0" smtClean="0"/>
            <a:t>“ an große Orders</a:t>
          </a:r>
        </a:p>
      </dsp:txBody>
      <dsp:txXfrm>
        <a:off x="1032881" y="1961531"/>
        <a:ext cx="1226498" cy="981198"/>
      </dsp:txXfrm>
    </dsp:sp>
    <dsp:sp modelId="{11F6CC96-39D9-40ED-8A61-54EB5DD1D193}">
      <dsp:nvSpPr>
        <dsp:cNvPr id="0" name=""/>
        <dsp:cNvSpPr/>
      </dsp:nvSpPr>
      <dsp:spPr>
        <a:xfrm rot="20790925">
          <a:off x="2055729" y="607905"/>
          <a:ext cx="1572488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842712" y="182848"/>
          <a:ext cx="1226498" cy="9811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Pinging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Erkundung des Orderbuchs mit kleinen Ordern</a:t>
          </a:r>
        </a:p>
      </dsp:txBody>
      <dsp:txXfrm>
        <a:off x="2842712" y="182848"/>
        <a:ext cx="1226498" cy="981198"/>
      </dsp:txXfrm>
    </dsp:sp>
    <dsp:sp modelId="{FED4C36C-8330-4722-B3AC-2FC82A594A15}">
      <dsp:nvSpPr>
        <dsp:cNvPr id="0" name=""/>
        <dsp:cNvSpPr/>
      </dsp:nvSpPr>
      <dsp:spPr>
        <a:xfrm rot="1705597">
          <a:off x="1878644" y="1602611"/>
          <a:ext cx="1773476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21288-E6BC-493F-BB4A-94CBB5AE8F18}">
      <dsp:nvSpPr>
        <dsp:cNvPr id="0" name=""/>
        <dsp:cNvSpPr/>
      </dsp:nvSpPr>
      <dsp:spPr>
        <a:xfrm>
          <a:off x="2855979" y="1654308"/>
          <a:ext cx="1226498" cy="9811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50000"/>
                <a:shade val="30000"/>
                <a:satMod val="115000"/>
              </a:schemeClr>
            </a:gs>
            <a:gs pos="50000">
              <a:schemeClr val="accent2">
                <a:lumMod val="50000"/>
                <a:shade val="67500"/>
                <a:satMod val="115000"/>
              </a:schemeClr>
            </a:gs>
            <a:gs pos="100000">
              <a:schemeClr val="accent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Sniping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Fortlaufendes Versenden von Ordern um Limits zu erkennen</a:t>
          </a:r>
          <a:endParaRPr lang="de-DE" sz="1100" kern="1200" dirty="0"/>
        </a:p>
      </dsp:txBody>
      <dsp:txXfrm>
        <a:off x="2855979" y="1654308"/>
        <a:ext cx="1226498" cy="98119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04133-62E7-4794-A24F-D49A9002AF16}">
      <dsp:nvSpPr>
        <dsp:cNvPr id="0" name=""/>
        <dsp:cNvSpPr/>
      </dsp:nvSpPr>
      <dsp:spPr>
        <a:xfrm>
          <a:off x="2600607" y="1810125"/>
          <a:ext cx="1022843" cy="965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HFT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Strategien</a:t>
          </a:r>
          <a:endParaRPr lang="de-DE" sz="1100" b="1" kern="1200" dirty="0"/>
        </a:p>
      </dsp:txBody>
      <dsp:txXfrm>
        <a:off x="2600607" y="1810125"/>
        <a:ext cx="1022843" cy="965658"/>
      </dsp:txXfrm>
    </dsp:sp>
    <dsp:sp modelId="{303008C5-9140-4F40-99CC-8996793EF12F}">
      <dsp:nvSpPr>
        <dsp:cNvPr id="0" name=""/>
        <dsp:cNvSpPr/>
      </dsp:nvSpPr>
      <dsp:spPr>
        <a:xfrm rot="16200000">
          <a:off x="2984812" y="1396092"/>
          <a:ext cx="254433" cy="362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6200000">
        <a:off x="2984812" y="1396092"/>
        <a:ext cx="254433" cy="362404"/>
      </dsp:txXfrm>
    </dsp:sp>
    <dsp:sp modelId="{573A2059-0883-4130-B965-F2C1D8D3E15E}">
      <dsp:nvSpPr>
        <dsp:cNvPr id="0" name=""/>
        <dsp:cNvSpPr/>
      </dsp:nvSpPr>
      <dsp:spPr>
        <a:xfrm>
          <a:off x="2450008" y="6020"/>
          <a:ext cx="1324041" cy="1324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Bereitstellung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Market Making</a:t>
          </a:r>
          <a:endParaRPr lang="de-DE" sz="1100" b="0" kern="1200" dirty="0"/>
        </a:p>
      </dsp:txBody>
      <dsp:txXfrm>
        <a:off x="2450008" y="6020"/>
        <a:ext cx="1324041" cy="1324041"/>
      </dsp:txXfrm>
    </dsp:sp>
    <dsp:sp modelId="{6AD772DC-3A51-4C5F-B9BA-86D08EA51D99}">
      <dsp:nvSpPr>
        <dsp:cNvPr id="0" name=""/>
        <dsp:cNvSpPr/>
      </dsp:nvSpPr>
      <dsp:spPr>
        <a:xfrm rot="20520000">
          <a:off x="3684799" y="1886520"/>
          <a:ext cx="240844" cy="362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20520000">
        <a:off x="3684799" y="1886520"/>
        <a:ext cx="240844" cy="362404"/>
      </dsp:txXfrm>
    </dsp:sp>
    <dsp:sp modelId="{D30DAC4B-1F07-45E8-A380-D715E73FF1A6}">
      <dsp:nvSpPr>
        <dsp:cNvPr id="0" name=""/>
        <dsp:cNvSpPr/>
      </dsp:nvSpPr>
      <dsp:spPr>
        <a:xfrm>
          <a:off x="3995393" y="1128807"/>
          <a:ext cx="1324041" cy="1324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Statistische Arbitrage</a:t>
          </a:r>
          <a:endParaRPr lang="de-DE" sz="1100" kern="1200" dirty="0"/>
        </a:p>
      </dsp:txBody>
      <dsp:txXfrm>
        <a:off x="3995393" y="1128807"/>
        <a:ext cx="1324041" cy="1324041"/>
      </dsp:txXfrm>
    </dsp:sp>
    <dsp:sp modelId="{473E9539-7BA4-4C1A-89F8-3CB493259F95}">
      <dsp:nvSpPr>
        <dsp:cNvPr id="0" name=""/>
        <dsp:cNvSpPr/>
      </dsp:nvSpPr>
      <dsp:spPr>
        <a:xfrm rot="3240000">
          <a:off x="3410763" y="2694620"/>
          <a:ext cx="249489" cy="362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3240000">
        <a:off x="3410763" y="2694620"/>
        <a:ext cx="249489" cy="362404"/>
      </dsp:txXfrm>
    </dsp:sp>
    <dsp:sp modelId="{38C91D70-92AA-4089-B892-B5F4E678D363}">
      <dsp:nvSpPr>
        <dsp:cNvPr id="0" name=""/>
        <dsp:cNvSpPr/>
      </dsp:nvSpPr>
      <dsp:spPr>
        <a:xfrm>
          <a:off x="3405109" y="2945516"/>
          <a:ext cx="1324041" cy="1324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Liquiditäts-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suche</a:t>
          </a:r>
          <a:endParaRPr lang="de-DE" sz="1100" kern="1200" dirty="0"/>
        </a:p>
      </dsp:txBody>
      <dsp:txXfrm>
        <a:off x="3405109" y="2945516"/>
        <a:ext cx="1324041" cy="1324041"/>
      </dsp:txXfrm>
    </dsp:sp>
    <dsp:sp modelId="{79C2CBEE-17C2-460E-A883-171D7872F4F0}">
      <dsp:nvSpPr>
        <dsp:cNvPr id="0" name=""/>
        <dsp:cNvSpPr/>
      </dsp:nvSpPr>
      <dsp:spPr>
        <a:xfrm rot="7560000">
          <a:off x="2563806" y="2694620"/>
          <a:ext cx="249489" cy="362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7560000">
        <a:off x="2563806" y="2694620"/>
        <a:ext cx="249489" cy="362404"/>
      </dsp:txXfrm>
    </dsp:sp>
    <dsp:sp modelId="{FC780F93-4C6A-438B-9C78-501A46420096}">
      <dsp:nvSpPr>
        <dsp:cNvPr id="0" name=""/>
        <dsp:cNvSpPr/>
      </dsp:nvSpPr>
      <dsp:spPr>
        <a:xfrm>
          <a:off x="1494908" y="2945516"/>
          <a:ext cx="1324041" cy="1324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Kurs-</a:t>
          </a:r>
          <a:r>
            <a:rPr lang="de-DE" sz="1100" kern="1200" dirty="0" err="1" smtClean="0"/>
            <a:t>beeinflussung</a:t>
          </a:r>
          <a:endParaRPr lang="de-DE" sz="1100" kern="1200" dirty="0"/>
        </a:p>
      </dsp:txBody>
      <dsp:txXfrm>
        <a:off x="1494908" y="2945516"/>
        <a:ext cx="1324041" cy="1324041"/>
      </dsp:txXfrm>
    </dsp:sp>
    <dsp:sp modelId="{AC992332-673B-45EC-951A-FC01A6E61ED5}">
      <dsp:nvSpPr>
        <dsp:cNvPr id="0" name=""/>
        <dsp:cNvSpPr/>
      </dsp:nvSpPr>
      <dsp:spPr>
        <a:xfrm rot="11880000">
          <a:off x="2298415" y="1886520"/>
          <a:ext cx="240844" cy="362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1880000">
        <a:off x="2298415" y="1886520"/>
        <a:ext cx="240844" cy="362404"/>
      </dsp:txXfrm>
    </dsp:sp>
    <dsp:sp modelId="{DC7F7E6C-A3E7-4D1A-A765-C078B33835FD}">
      <dsp:nvSpPr>
        <dsp:cNvPr id="0" name=""/>
        <dsp:cNvSpPr/>
      </dsp:nvSpPr>
      <dsp:spPr>
        <a:xfrm>
          <a:off x="904624" y="1128807"/>
          <a:ext cx="1324041" cy="13240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Sonstige</a:t>
          </a:r>
          <a:endParaRPr lang="de-DE" sz="1100" kern="1200" dirty="0"/>
        </a:p>
      </dsp:txBody>
      <dsp:txXfrm>
        <a:off x="904624" y="1128807"/>
        <a:ext cx="1324041" cy="132404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208337" y="971986"/>
          <a:ext cx="1291051" cy="1291051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/>
        </a:p>
      </dsp:txBody>
      <dsp:txXfrm>
        <a:off x="1208337" y="971986"/>
        <a:ext cx="1291051" cy="1291051"/>
      </dsp:txXfrm>
    </dsp:sp>
    <dsp:sp modelId="{D82012C4-49A7-498A-B918-BBFB98F7FEDD}">
      <dsp:nvSpPr>
        <dsp:cNvPr id="0" name=""/>
        <dsp:cNvSpPr/>
      </dsp:nvSpPr>
      <dsp:spPr>
        <a:xfrm rot="21569792">
          <a:off x="2551373" y="1423480"/>
          <a:ext cx="893951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2832058" y="1112927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Cross-Arbitrage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(</a:t>
          </a:r>
          <a:r>
            <a:rPr lang="de-DE" sz="1100" kern="1200" dirty="0" err="1" smtClean="0"/>
            <a:t>Assets</a:t>
          </a:r>
          <a:r>
            <a:rPr lang="de-DE" sz="1100" kern="1200" dirty="0" smtClean="0"/>
            <a:t>, Märkte (regional) oder ETF)</a:t>
          </a:r>
        </a:p>
      </dsp:txBody>
      <dsp:txXfrm>
        <a:off x="2832058" y="1112927"/>
        <a:ext cx="1226498" cy="981198"/>
      </dsp:txXfrm>
    </dsp:sp>
    <dsp:sp modelId="{11F6CC96-39D9-40ED-8A61-54EB5DD1D193}">
      <dsp:nvSpPr>
        <dsp:cNvPr id="0" name=""/>
        <dsp:cNvSpPr/>
      </dsp:nvSpPr>
      <dsp:spPr>
        <a:xfrm rot="19326155">
          <a:off x="2297030" y="655505"/>
          <a:ext cx="1112703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679156" y="7141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Marktneutrale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Arbitrage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(Long + Short Positionierung)</a:t>
          </a:r>
          <a:endParaRPr lang="de-DE" sz="1100" kern="1200" dirty="0"/>
        </a:p>
      </dsp:txBody>
      <dsp:txXfrm>
        <a:off x="2679156" y="7141"/>
        <a:ext cx="1226498" cy="98119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7CD489-E0B3-498D-9684-4BA00EF1E802}">
      <dsp:nvSpPr>
        <dsp:cNvPr id="0" name=""/>
        <dsp:cNvSpPr/>
      </dsp:nvSpPr>
      <dsp:spPr>
        <a:xfrm>
          <a:off x="1399703" y="1609919"/>
          <a:ext cx="1291051" cy="1291051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/>
        </a:p>
      </dsp:txBody>
      <dsp:txXfrm>
        <a:off x="1399703" y="1609919"/>
        <a:ext cx="1291051" cy="1291051"/>
      </dsp:txXfrm>
    </dsp:sp>
    <dsp:sp modelId="{D82012C4-49A7-498A-B918-BBFB98F7FEDD}">
      <dsp:nvSpPr>
        <dsp:cNvPr id="0" name=""/>
        <dsp:cNvSpPr/>
      </dsp:nvSpPr>
      <dsp:spPr>
        <a:xfrm rot="13202196">
          <a:off x="518780" y="1256549"/>
          <a:ext cx="1113044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C2DC3-59A0-48B1-8BCF-FCE8EE7ECFC4}">
      <dsp:nvSpPr>
        <dsp:cNvPr id="0" name=""/>
        <dsp:cNvSpPr/>
      </dsp:nvSpPr>
      <dsp:spPr>
        <a:xfrm>
          <a:off x="35961" y="591926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Spread</a:t>
          </a:r>
          <a:r>
            <a:rPr lang="de-DE" sz="1100" kern="1200" dirty="0" smtClean="0"/>
            <a:t>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Capturing</a:t>
          </a:r>
          <a:endParaRPr lang="de-DE" sz="1100" kern="1200" dirty="0"/>
        </a:p>
      </dsp:txBody>
      <dsp:txXfrm>
        <a:off x="35961" y="591926"/>
        <a:ext cx="1226498" cy="981198"/>
      </dsp:txXfrm>
    </dsp:sp>
    <dsp:sp modelId="{11F6CC96-39D9-40ED-8A61-54EB5DD1D193}">
      <dsp:nvSpPr>
        <dsp:cNvPr id="0" name=""/>
        <dsp:cNvSpPr/>
      </dsp:nvSpPr>
      <dsp:spPr>
        <a:xfrm rot="19174055">
          <a:off x="2455195" y="1260543"/>
          <a:ext cx="1083556" cy="3679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6CC28C4-4147-43D6-BA41-8B41A9534AF4}">
      <dsp:nvSpPr>
        <dsp:cNvPr id="0" name=""/>
        <dsp:cNvSpPr/>
      </dsp:nvSpPr>
      <dsp:spPr>
        <a:xfrm>
          <a:off x="2796110" y="602548"/>
          <a:ext cx="1226498" cy="981198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Rebate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Strategies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Asymmetrische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Preissysteme</a:t>
          </a:r>
          <a:endParaRPr lang="de-DE" sz="1100" kern="1200" dirty="0"/>
        </a:p>
      </dsp:txBody>
      <dsp:txXfrm>
        <a:off x="2796110" y="602548"/>
        <a:ext cx="1226498" cy="981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9815656-777D-420B-AEE9-1C9DA2062A2E}" type="datetimeFigureOut">
              <a:rPr lang="de-DE" smtClean="0"/>
              <a:pPr/>
              <a:t>06.07.2012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0" y="768350"/>
            <a:ext cx="54483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2AFC97D-5284-447B-A0EB-09CB250715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03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178" algn="l" defTabSz="10303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0355" algn="l" defTabSz="10303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5531" algn="l" defTabSz="10303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0708" algn="l" defTabSz="10303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5884" algn="l" defTabSz="10303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1061" algn="l" defTabSz="10303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6239" algn="l" defTabSz="10303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1415" algn="l" defTabSz="10303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25500" y="768350"/>
            <a:ext cx="54483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 anchor="ctr" anchorCtr="0"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367999"/>
            <a:ext cx="9476895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de-DE" dirty="0" smtClean="0"/>
              <a:t>Inhaltsbereich einspaltig mit Fließtext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 mit Fließtext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86001" y="1368000"/>
            <a:ext cx="4500001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472001" y="1368000"/>
            <a:ext cx="4500001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12" name="Datumsplatzhalter 8"/>
          <p:cNvSpPr>
            <a:spLocks noGrp="1"/>
          </p:cNvSpPr>
          <p:nvPr>
            <p:ph type="dt" sz="half" idx="17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3" name="Foliennummernplatzhalter 14"/>
          <p:cNvSpPr>
            <a:spLocks noGrp="1"/>
          </p:cNvSpPr>
          <p:nvPr>
            <p:ph type="sldNum" sz="quarter" idx="18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19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 mit Aufzählung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86001" y="1368000"/>
            <a:ext cx="4500001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472001" y="1368000"/>
            <a:ext cx="4500001" cy="4950000"/>
          </a:xfrm>
        </p:spPr>
        <p:txBody>
          <a:bodyPr/>
          <a:lstStyle>
            <a:lvl1pPr marL="179938" indent="-179938">
              <a:spcBef>
                <a:spcPts val="499"/>
              </a:spcBef>
              <a:buFont typeface="Arial" pitchFamily="34" charset="0"/>
              <a:buChar char="−"/>
              <a:defRPr sz="2000" baseline="0"/>
            </a:lvl1pPr>
            <a:lvl2pPr marL="359876" indent="-179938">
              <a:spcBef>
                <a:spcPts val="499"/>
              </a:spcBef>
              <a:buFont typeface="Arial" pitchFamily="34" charset="0"/>
              <a:buChar char="•"/>
              <a:defRPr sz="2000"/>
            </a:lvl2pPr>
            <a:lvl3pPr marL="539813" indent="-179938">
              <a:spcBef>
                <a:spcPts val="499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12" name="Datumsplatzhalter 8"/>
          <p:cNvSpPr>
            <a:spLocks noGrp="1"/>
          </p:cNvSpPr>
          <p:nvPr>
            <p:ph type="dt" sz="half" idx="17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3" name="Foliennummernplatzhalter 14"/>
          <p:cNvSpPr>
            <a:spLocks noGrp="1"/>
          </p:cNvSpPr>
          <p:nvPr>
            <p:ph type="sldNum" sz="quarter" idx="18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5"/>
          <p:cNvSpPr>
            <a:spLocks noGrp="1"/>
          </p:cNvSpPr>
          <p:nvPr>
            <p:ph type="ftr" sz="quarter" idx="19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rei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1" y="1368001"/>
            <a:ext cx="4500001" cy="234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de-DE" dirty="0" smtClean="0"/>
              <a:t>Inhaltsbereich dreispaltig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471667" y="1368002"/>
            <a:ext cx="4500001" cy="234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de-DE" dirty="0" smtClean="0"/>
              <a:t>Inhaltsbereich dreispaltig</a:t>
            </a:r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86002" y="3853054"/>
            <a:ext cx="9488424" cy="234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de-DE" dirty="0" smtClean="0"/>
              <a:t>Inhaltsbereich dreispaltig</a:t>
            </a:r>
          </a:p>
        </p:txBody>
      </p:sp>
      <p:sp>
        <p:nvSpPr>
          <p:cNvPr id="15" name="Datumsplatzhalter 8"/>
          <p:cNvSpPr>
            <a:spLocks noGrp="1"/>
          </p:cNvSpPr>
          <p:nvPr>
            <p:ph type="dt" sz="half" idx="21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6" name="Foliennummernplatzhalter 1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1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der Grafik,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486000" y="1368000"/>
            <a:ext cx="9478800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2" name="Foliennummernplatzhalter 1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0" y="3"/>
            <a:ext cx="10585450" cy="74533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8" name="Datumsplatzhalter 22"/>
          <p:cNvSpPr>
            <a:spLocks noGrp="1"/>
          </p:cNvSpPr>
          <p:nvPr>
            <p:ph type="dt" sz="half" idx="16"/>
          </p:nvPr>
        </p:nvSpPr>
        <p:spPr>
          <a:xfrm>
            <a:off x="540002" y="6814714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9" name="Foliennummernplatzhalter 23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24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154800"/>
          </a:xfrm>
        </p:spPr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596" y="2702661"/>
            <a:ext cx="9196708" cy="481278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54598" y="3218964"/>
            <a:ext cx="9190675" cy="842048"/>
          </a:xfrm>
        </p:spPr>
        <p:txBody>
          <a:bodyPr t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515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5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0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6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</a:p>
          <a:p>
            <a:endParaRPr lang="de-DE" dirty="0" smtClean="0"/>
          </a:p>
        </p:txBody>
      </p:sp>
      <p:sp>
        <p:nvSpPr>
          <p:cNvPr id="16" name="Rechteck 15"/>
          <p:cNvSpPr/>
          <p:nvPr userDrawn="1"/>
        </p:nvSpPr>
        <p:spPr>
          <a:xfrm>
            <a:off x="2" y="2635627"/>
            <a:ext cx="900001" cy="2191869"/>
          </a:xfrm>
          <a:prstGeom prst="rect">
            <a:avLst/>
          </a:prstGeom>
          <a:solidFill>
            <a:srgbClr val="DA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>
            <a:spLocks noChangeAspect="1"/>
          </p:cNvSpPr>
          <p:nvPr userDrawn="1"/>
        </p:nvSpPr>
        <p:spPr>
          <a:xfrm>
            <a:off x="951185" y="2635627"/>
            <a:ext cx="190800" cy="2191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58325" y="4061012"/>
            <a:ext cx="9200261" cy="753035"/>
          </a:xfrm>
        </p:spPr>
        <p:txBody>
          <a:bodyPr>
            <a:normAutofit/>
          </a:bodyPr>
          <a:lstStyle>
            <a:lvl1pPr>
              <a:buNone/>
              <a:defRPr sz="1200" b="1"/>
            </a:lvl1pPr>
          </a:lstStyle>
          <a:p>
            <a:pPr lvl="0"/>
            <a:r>
              <a:rPr lang="de-DE" dirty="0" smtClean="0"/>
              <a:t>Angaben zum Referenten, Ordnungsmerkmal</a:t>
            </a:r>
          </a:p>
          <a:p>
            <a:pPr lvl="0"/>
            <a:endParaRPr lang="de-DE" dirty="0" smtClean="0"/>
          </a:p>
          <a:p>
            <a:pPr lvl="0"/>
            <a:endParaRPr lang="de-DE" dirty="0"/>
          </a:p>
        </p:txBody>
      </p:sp>
      <p:pic>
        <p:nvPicPr>
          <p:cNvPr id="7" name="Grafik 6" descr="BBk_Logo_für_Präsentat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07600" y="0"/>
            <a:ext cx="2009775" cy="1104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60388" y="1343027"/>
            <a:ext cx="9283700" cy="5002213"/>
          </a:xfrm>
        </p:spPr>
        <p:txBody>
          <a:bodyPr/>
          <a:lstStyle>
            <a:lvl1pPr marL="179938" indent="-179938">
              <a:spcBef>
                <a:spcPts val="499"/>
              </a:spcBef>
              <a:buFont typeface="Arial" pitchFamily="34" charset="0"/>
              <a:buChar char="−"/>
              <a:defRPr sz="2000" baseline="0"/>
            </a:lvl1pPr>
            <a:lvl2pPr marL="359876" indent="-179938">
              <a:spcBef>
                <a:spcPts val="499"/>
              </a:spcBef>
              <a:buFont typeface="Arial" pitchFamily="34" charset="0"/>
              <a:buChar char="•"/>
              <a:defRPr sz="2000"/>
            </a:lvl2pPr>
            <a:lvl3pPr marL="539813" indent="-179938">
              <a:spcBef>
                <a:spcPts val="499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Kapitelbegi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200" y="3116339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179183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0" name="Foliennummernplatzhalter 1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Hinterlegung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188002"/>
            <a:ext cx="10585450" cy="530911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1367999"/>
            <a:ext cx="9476895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de-DE" dirty="0" smtClean="0"/>
              <a:t>Inhaltsbereich einspaltig</a:t>
            </a:r>
          </a:p>
        </p:txBody>
      </p:sp>
      <p:sp>
        <p:nvSpPr>
          <p:cNvPr id="18" name="Datumsplatzhalter 8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9" name="Foliennummernplatzhalter 1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Fußzeilenplatzhalter 1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Hinterlegung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188002"/>
            <a:ext cx="10585450" cy="530911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60388" y="1343027"/>
            <a:ext cx="9283700" cy="5002213"/>
          </a:xfrm>
        </p:spPr>
        <p:txBody>
          <a:bodyPr/>
          <a:lstStyle>
            <a:lvl1pPr marL="179938" indent="-179938">
              <a:spcBef>
                <a:spcPts val="499"/>
              </a:spcBef>
              <a:buFont typeface="Arial" pitchFamily="34" charset="0"/>
              <a:buChar char="−"/>
              <a:defRPr sz="2000" baseline="0"/>
            </a:lvl1pPr>
            <a:lvl2pPr marL="359876" indent="-179938">
              <a:spcBef>
                <a:spcPts val="499"/>
              </a:spcBef>
              <a:buFont typeface="Arial" pitchFamily="34" charset="0"/>
              <a:buChar char="•"/>
              <a:defRPr sz="2000"/>
            </a:lvl2pPr>
            <a:lvl3pPr marL="539813" indent="-179938">
              <a:spcBef>
                <a:spcPts val="499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13" name="Datumsplatzhalter 8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4" name="Foliennummernplatzhalter 1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1" y="1367999"/>
            <a:ext cx="4500001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471667" y="1368000"/>
            <a:ext cx="4500001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13" name="Datumsplatzhalter 8"/>
          <p:cNvSpPr>
            <a:spLocks noGrp="1"/>
          </p:cNvSpPr>
          <p:nvPr>
            <p:ph type="dt" sz="half" idx="17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8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9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1" y="1368000"/>
            <a:ext cx="4500001" cy="4950000"/>
          </a:xfrm>
        </p:spPr>
        <p:txBody>
          <a:bodyPr/>
          <a:lstStyle>
            <a:lvl1pPr marL="179938" indent="-179938">
              <a:spcBef>
                <a:spcPts val="499"/>
              </a:spcBef>
              <a:buFont typeface="Arial" pitchFamily="34" charset="0"/>
              <a:buChar char="−"/>
              <a:defRPr sz="2000" baseline="0"/>
            </a:lvl1pPr>
            <a:lvl2pPr marL="359876" indent="-179938">
              <a:spcBef>
                <a:spcPts val="499"/>
              </a:spcBef>
              <a:buFont typeface="Arial" pitchFamily="34" charset="0"/>
              <a:buChar char="•"/>
              <a:defRPr sz="2000"/>
            </a:lvl2pPr>
            <a:lvl3pPr marL="539813" indent="-179938">
              <a:spcBef>
                <a:spcPts val="499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472001" y="1368000"/>
            <a:ext cx="4500001" cy="4950000"/>
          </a:xfrm>
        </p:spPr>
        <p:txBody>
          <a:bodyPr/>
          <a:lstStyle>
            <a:lvl1pPr marL="179938" indent="-179938">
              <a:spcBef>
                <a:spcPts val="499"/>
              </a:spcBef>
              <a:buFont typeface="Arial" pitchFamily="34" charset="0"/>
              <a:buChar char="−"/>
              <a:defRPr sz="2000" baseline="0"/>
            </a:lvl1pPr>
            <a:lvl2pPr marL="359876" indent="-179938">
              <a:spcBef>
                <a:spcPts val="499"/>
              </a:spcBef>
              <a:buFont typeface="Arial" pitchFamily="34" charset="0"/>
              <a:buChar char="•"/>
              <a:defRPr sz="2000"/>
            </a:lvl2pPr>
            <a:lvl3pPr marL="539813" indent="-179938">
              <a:spcBef>
                <a:spcPts val="499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13" name="Datumsplatzhalter 8"/>
          <p:cNvSpPr>
            <a:spLocks noGrp="1"/>
          </p:cNvSpPr>
          <p:nvPr>
            <p:ph type="dt" sz="half" idx="17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4" name="Foliennummernplatzhalter 14"/>
          <p:cNvSpPr>
            <a:spLocks noGrp="1"/>
          </p:cNvSpPr>
          <p:nvPr>
            <p:ph type="sldNum" sz="quarter" idx="18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5"/>
          <p:cNvSpPr>
            <a:spLocks noGrp="1"/>
          </p:cNvSpPr>
          <p:nvPr>
            <p:ph type="ftr" sz="quarter" idx="19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Fließtext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1" y="1367999"/>
            <a:ext cx="4500001" cy="4950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400"/>
            </a:lvl2pPr>
            <a:lvl3pPr algn="l">
              <a:buNone/>
              <a:defRPr sz="2400"/>
            </a:lvl3pPr>
            <a:lvl4pPr algn="l">
              <a:buNone/>
              <a:defRPr sz="2400"/>
            </a:lvl4pPr>
            <a:lvl5pPr algn="l">
              <a:buNone/>
              <a:defRPr sz="24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5472001" y="1368000"/>
            <a:ext cx="4500001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Aufzählung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465" y="261156"/>
            <a:ext cx="9390298" cy="709230"/>
          </a:xfrm>
        </p:spPr>
        <p:txBody>
          <a:bodyPr>
            <a:noAutofit/>
          </a:bodyPr>
          <a:lstStyle>
            <a:lvl1pPr algn="l">
              <a:lnSpc>
                <a:spcPts val="2298"/>
              </a:lnSpc>
              <a:defRPr sz="2300" b="1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Kapitelbezeichnung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86001" y="324000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5472001" y="1368000"/>
            <a:ext cx="4500001" cy="495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1" y="1368000"/>
            <a:ext cx="4500001" cy="4950000"/>
          </a:xfrm>
        </p:spPr>
        <p:txBody>
          <a:bodyPr/>
          <a:lstStyle>
            <a:lvl1pPr marL="179938" indent="-179938">
              <a:spcBef>
                <a:spcPts val="499"/>
              </a:spcBef>
              <a:buFont typeface="Arial" pitchFamily="34" charset="0"/>
              <a:buChar char="−"/>
              <a:defRPr sz="2000" baseline="0"/>
            </a:lvl1pPr>
            <a:lvl2pPr marL="359876" indent="-179938">
              <a:spcBef>
                <a:spcPts val="499"/>
              </a:spcBef>
              <a:buFont typeface="Arial" pitchFamily="34" charset="0"/>
              <a:buChar char="•"/>
              <a:defRPr sz="2000"/>
            </a:lvl2pPr>
            <a:lvl3pPr marL="539813" indent="-179938">
              <a:spcBef>
                <a:spcPts val="499"/>
              </a:spcBef>
              <a:buFont typeface="Arial" pitchFamily="34" charset="0"/>
              <a:buChar char="∙"/>
              <a:defRPr sz="20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12" name="Datumsplatzhalter 8"/>
          <p:cNvSpPr>
            <a:spLocks noGrp="1"/>
          </p:cNvSpPr>
          <p:nvPr>
            <p:ph type="dt" sz="half" idx="18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13" name="Foliennummernplatzhalter 14"/>
          <p:cNvSpPr>
            <a:spLocks noGrp="1"/>
          </p:cNvSpPr>
          <p:nvPr>
            <p:ph type="sldNum" sz="quarter" idx="19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5"/>
          <p:cNvSpPr>
            <a:spLocks noGrp="1"/>
          </p:cNvSpPr>
          <p:nvPr>
            <p:ph type="ftr" sz="quarter" idx="20"/>
          </p:nvPr>
        </p:nvSpPr>
        <p:spPr>
          <a:xfrm>
            <a:off x="540002" y="6606000"/>
            <a:ext cx="9399599" cy="298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524326" y="6613479"/>
            <a:ext cx="72001" cy="540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35" tIns="51518" rIns="103035" bIns="51518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5200" y="262800"/>
            <a:ext cx="9388800" cy="709200"/>
          </a:xfrm>
          <a:prstGeom prst="rect">
            <a:avLst/>
          </a:prstGeom>
        </p:spPr>
        <p:txBody>
          <a:bodyPr vert="horz" lIns="103035" tIns="51518" rIns="103035" bIns="51518" rtlCol="0" anchor="t">
            <a:normAutofit/>
          </a:bodyPr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6000" y="1368000"/>
            <a:ext cx="9478800" cy="4950000"/>
          </a:xfrm>
          <a:prstGeom prst="rect">
            <a:avLst/>
          </a:prstGeom>
        </p:spPr>
        <p:txBody>
          <a:bodyPr vert="horz" lIns="103035" tIns="51518" rIns="103035" bIns="51518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40002" y="6877469"/>
            <a:ext cx="2448000" cy="154800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4. 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0002" y="6606000"/>
            <a:ext cx="9399599" cy="298800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lnSpc>
                <a:spcPts val="1100"/>
              </a:lnSpc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0002" y="7018531"/>
            <a:ext cx="2448000" cy="154800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9" r:id="rId2"/>
    <p:sldLayoutId id="2147483668" r:id="rId3"/>
    <p:sldLayoutId id="2147483667" r:id="rId4"/>
    <p:sldLayoutId id="2147483670" r:id="rId5"/>
    <p:sldLayoutId id="2147483663" r:id="rId6"/>
    <p:sldLayoutId id="2147483671" r:id="rId7"/>
    <p:sldLayoutId id="2147483664" r:id="rId8"/>
    <p:sldLayoutId id="2147483672" r:id="rId9"/>
    <p:sldLayoutId id="2147483665" r:id="rId10"/>
    <p:sldLayoutId id="2147483673" r:id="rId11"/>
    <p:sldLayoutId id="2147483704" r:id="rId12"/>
    <p:sldLayoutId id="2147483666" r:id="rId13"/>
    <p:sldLayoutId id="2147483703" r:id="rId14"/>
    <p:sldLayoutId id="2147483705" r:id="rId15"/>
  </p:sldLayoutIdLst>
  <p:hf hdr="0"/>
  <p:txStyles>
    <p:titleStyle>
      <a:lvl1pPr algn="l" defTabSz="1030355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938" indent="-179938" algn="l" defTabSz="1030355" rtl="0" eaLnBrk="1" latinLnBrk="0" hangingPunct="1">
        <a:spcBef>
          <a:spcPts val="499"/>
        </a:spcBef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9876" indent="-179938" algn="l" defTabSz="1030355" rtl="0" eaLnBrk="1" latinLnBrk="0" hangingPunct="1">
        <a:spcBef>
          <a:spcPts val="499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3" indent="-179938" algn="l" defTabSz="1030355" rtl="0" eaLnBrk="1" latinLnBrk="0" hangingPunct="1">
        <a:spcBef>
          <a:spcPts val="499"/>
        </a:spcBef>
        <a:buFont typeface="Arial" pitchFamily="34" charset="0"/>
        <a:buChar char="∙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119" indent="-257588" algn="l" defTabSz="1030355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8296" indent="-257588" algn="l" defTabSz="1030355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3473" indent="-257588" algn="l" defTabSz="10303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8650" indent="-257588" algn="l" defTabSz="10303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3827" indent="-257588" algn="l" defTabSz="10303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9005" indent="-257588" algn="l" defTabSz="10303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30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178" algn="l" defTabSz="1030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355" algn="l" defTabSz="1030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531" algn="l" defTabSz="1030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0708" algn="l" defTabSz="1030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5884" algn="l" defTabSz="1030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061" algn="l" defTabSz="1030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239" algn="l" defTabSz="1030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1415" algn="l" defTabSz="10303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26" Type="http://schemas.openxmlformats.org/officeDocument/2006/relationships/diagramColors" Target="../diagrams/colors12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5" Type="http://schemas.openxmlformats.org/officeDocument/2006/relationships/diagramQuickStyle" Target="../diagrams/quickStyle12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29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24" Type="http://schemas.openxmlformats.org/officeDocument/2006/relationships/diagramLayout" Target="../diagrams/layout12.xml"/><Relationship Id="rId32" Type="http://schemas.microsoft.com/office/2007/relationships/diagramDrawing" Target="../diagrams/drawing13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23" Type="http://schemas.openxmlformats.org/officeDocument/2006/relationships/diagramData" Target="../diagrams/data12.xml"/><Relationship Id="rId28" Type="http://schemas.openxmlformats.org/officeDocument/2006/relationships/diagramData" Target="../diagrams/data13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31" Type="http://schemas.openxmlformats.org/officeDocument/2006/relationships/diagramColors" Target="../diagrams/colors13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Relationship Id="rId27" Type="http://schemas.microsoft.com/office/2007/relationships/diagramDrawing" Target="../diagrams/drawing12.xml"/><Relationship Id="rId30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26" Type="http://schemas.openxmlformats.org/officeDocument/2006/relationships/diagramColors" Target="../diagrams/colors18.xml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5" Type="http://schemas.openxmlformats.org/officeDocument/2006/relationships/diagramQuickStyle" Target="../diagrams/quickStyle18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29" Type="http://schemas.openxmlformats.org/officeDocument/2006/relationships/diagramLayout" Target="../diagrams/layout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24" Type="http://schemas.openxmlformats.org/officeDocument/2006/relationships/diagramLayout" Target="../diagrams/layout18.xml"/><Relationship Id="rId32" Type="http://schemas.microsoft.com/office/2007/relationships/diagramDrawing" Target="../diagrams/drawing19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23" Type="http://schemas.openxmlformats.org/officeDocument/2006/relationships/diagramData" Target="../diagrams/data18.xml"/><Relationship Id="rId28" Type="http://schemas.openxmlformats.org/officeDocument/2006/relationships/diagramData" Target="../diagrams/data19.xml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31" Type="http://schemas.openxmlformats.org/officeDocument/2006/relationships/diagramColors" Target="../diagrams/colors19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Relationship Id="rId27" Type="http://schemas.microsoft.com/office/2007/relationships/diagramDrawing" Target="../diagrams/drawing18.xml"/><Relationship Id="rId30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18" Type="http://schemas.openxmlformats.org/officeDocument/2006/relationships/diagramData" Target="../diagrams/data23.xml"/><Relationship Id="rId26" Type="http://schemas.openxmlformats.org/officeDocument/2006/relationships/diagramColors" Target="../diagrams/colors24.xml"/><Relationship Id="rId3" Type="http://schemas.openxmlformats.org/officeDocument/2006/relationships/diagramData" Target="../diagrams/data20.xml"/><Relationship Id="rId21" Type="http://schemas.openxmlformats.org/officeDocument/2006/relationships/diagramColors" Target="../diagrams/colors23.xml"/><Relationship Id="rId34" Type="http://schemas.openxmlformats.org/officeDocument/2006/relationships/diagramLayout" Target="../diagrams/layout26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5" Type="http://schemas.openxmlformats.org/officeDocument/2006/relationships/diagramQuickStyle" Target="../diagrams/quickStyle24.xml"/><Relationship Id="rId33" Type="http://schemas.openxmlformats.org/officeDocument/2006/relationships/diagramData" Target="../diagrams/data2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22.xml"/><Relationship Id="rId20" Type="http://schemas.openxmlformats.org/officeDocument/2006/relationships/diagramQuickStyle" Target="../diagrams/quickStyle23.xml"/><Relationship Id="rId29" Type="http://schemas.openxmlformats.org/officeDocument/2006/relationships/diagramLayout" Target="../diagrams/layout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24" Type="http://schemas.openxmlformats.org/officeDocument/2006/relationships/diagramLayout" Target="../diagrams/layout24.xml"/><Relationship Id="rId32" Type="http://schemas.microsoft.com/office/2007/relationships/diagramDrawing" Target="../diagrams/drawing25.xml"/><Relationship Id="rId37" Type="http://schemas.microsoft.com/office/2007/relationships/diagramDrawing" Target="../diagrams/drawing26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23" Type="http://schemas.openxmlformats.org/officeDocument/2006/relationships/diagramData" Target="../diagrams/data24.xml"/><Relationship Id="rId28" Type="http://schemas.openxmlformats.org/officeDocument/2006/relationships/diagramData" Target="../diagrams/data25.xml"/><Relationship Id="rId36" Type="http://schemas.openxmlformats.org/officeDocument/2006/relationships/diagramColors" Target="../diagrams/colors26.xml"/><Relationship Id="rId10" Type="http://schemas.openxmlformats.org/officeDocument/2006/relationships/diagramQuickStyle" Target="../diagrams/quickStyle21.xml"/><Relationship Id="rId19" Type="http://schemas.openxmlformats.org/officeDocument/2006/relationships/diagramLayout" Target="../diagrams/layout23.xml"/><Relationship Id="rId31" Type="http://schemas.openxmlformats.org/officeDocument/2006/relationships/diagramColors" Target="../diagrams/colors25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Relationship Id="rId22" Type="http://schemas.microsoft.com/office/2007/relationships/diagramDrawing" Target="../diagrams/drawing23.xml"/><Relationship Id="rId27" Type="http://schemas.microsoft.com/office/2007/relationships/diagramDrawing" Target="../diagrams/drawing24.xml"/><Relationship Id="rId30" Type="http://schemas.openxmlformats.org/officeDocument/2006/relationships/diagramQuickStyle" Target="../diagrams/quickStyle25.xml"/><Relationship Id="rId35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596" y="2813189"/>
            <a:ext cx="9196708" cy="481278"/>
          </a:xfrm>
        </p:spPr>
        <p:txBody>
          <a:bodyPr/>
          <a:lstStyle/>
          <a:p>
            <a:pPr algn="ctr"/>
            <a:r>
              <a:rPr lang="de-DE" dirty="0" smtClean="0"/>
              <a:t>High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Trading</a:t>
            </a:r>
            <a:r>
              <a:rPr lang="de-DE" dirty="0" smtClean="0"/>
              <a:t> und Marktimplikationen - </a:t>
            </a:r>
            <a:br>
              <a:rPr lang="de-DE" dirty="0" smtClean="0"/>
            </a:br>
            <a:r>
              <a:rPr lang="de-DE" dirty="0" smtClean="0"/>
              <a:t>Eine Einschätzung aus Notenbanksicht</a:t>
            </a:r>
            <a:br>
              <a:rPr lang="de-DE" dirty="0" smtClean="0"/>
            </a:br>
            <a:r>
              <a:rPr lang="de-DE" sz="1000" dirty="0" smtClean="0"/>
              <a:t/>
            </a:r>
            <a:br>
              <a:rPr lang="de-DE" sz="1000" dirty="0" smtClean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Dr. Joachim Nagel</a:t>
            </a:r>
          </a:p>
          <a:p>
            <a:r>
              <a:rPr lang="de-DE" dirty="0" smtClean="0"/>
              <a:t>Deutsche Bundesbank</a:t>
            </a:r>
          </a:p>
          <a:p>
            <a:r>
              <a:rPr lang="de-DE" dirty="0" smtClean="0"/>
              <a:t>Mitglied des Vorstands</a:t>
            </a:r>
            <a:endParaRPr lang="de-DE" dirty="0"/>
          </a:p>
        </p:txBody>
      </p:sp>
      <p:pic>
        <p:nvPicPr>
          <p:cNvPr id="6" name="Grafik 5" descr="HFT Rede Anfangsbild 2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1124"/>
            <a:ext cx="10585450" cy="2601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464" y="261156"/>
            <a:ext cx="9843809" cy="709230"/>
          </a:xfrm>
        </p:spPr>
        <p:txBody>
          <a:bodyPr/>
          <a:lstStyle/>
          <a:p>
            <a:r>
              <a:rPr lang="de-DE" dirty="0" smtClean="0"/>
              <a:t>Marktbeobachtungen im Hochfrequenzhandel</a:t>
            </a:r>
            <a:br>
              <a:rPr lang="de-DE" dirty="0" smtClean="0"/>
            </a:br>
            <a:r>
              <a:rPr lang="de-DE" dirty="0" smtClean="0"/>
              <a:t>Die ersten (und letzten) 900 Millisekunden im Leben des BATS IPOs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1177273"/>
            <a:ext cx="9409111" cy="523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932149" y="646868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Quelle: </a:t>
            </a:r>
            <a:r>
              <a:rPr lang="de-DE" sz="1100" dirty="0" err="1" smtClean="0"/>
              <a:t>Nanex</a:t>
            </a:r>
            <a:endParaRPr lang="de-DE" sz="1100" dirty="0" smtClean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Marktbeobachtungen im Hochfrequenzhandel </a:t>
            </a:r>
            <a:br>
              <a:rPr lang="de-DE" dirty="0" smtClean="0"/>
            </a:br>
            <a:r>
              <a:rPr lang="de-DE" dirty="0" smtClean="0"/>
              <a:t>War das BATS IPO das Ziel einer absichtlichen HFT-Störung?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smtClean="0"/>
              <a:t>Dr. Joachim Nagel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155" y="992162"/>
            <a:ext cx="835719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8361282" y="652235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Quelle: </a:t>
            </a:r>
            <a:r>
              <a:rPr lang="de-DE" sz="1100" dirty="0" err="1" smtClean="0"/>
              <a:t>Nanex</a:t>
            </a:r>
            <a:endParaRPr lang="de-DE" sz="11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3625703" y="6549657"/>
            <a:ext cx="357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Zeitachse in Form von Trades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1445791" y="3533497"/>
            <a:ext cx="428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62A1"/>
                </a:solidFill>
              </a:rPr>
              <a:t>Logarithmierter Kurs der BATS Aktie</a:t>
            </a:r>
            <a:endParaRPr lang="de-DE" dirty="0">
              <a:solidFill>
                <a:srgbClr val="0062A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5400000" flipH="1">
            <a:off x="8039528" y="3547674"/>
            <a:ext cx="3628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33CC"/>
                </a:solidFill>
              </a:rPr>
              <a:t>Normaler Kurs der BATS Aktie</a:t>
            </a:r>
            <a:endParaRPr lang="de-DE" dirty="0">
              <a:solidFill>
                <a:srgbClr val="FF33CC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rot="5400000">
            <a:off x="956072" y="1024334"/>
            <a:ext cx="169863" cy="115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16200000" flipH="1">
            <a:off x="1078310" y="1028304"/>
            <a:ext cx="169866" cy="1071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9279335" y="6444852"/>
            <a:ext cx="169863" cy="115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10800000" flipH="1" flipV="1">
            <a:off x="9282508" y="6336901"/>
            <a:ext cx="169866" cy="1071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/>
        </p:nvGraphicFramePr>
        <p:xfrm>
          <a:off x="5029324" y="1949303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 9"/>
          <p:cNvGraphicFramePr/>
          <p:nvPr/>
        </p:nvGraphicFramePr>
        <p:xfrm>
          <a:off x="3292671" y="233917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804114" y="4343922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m 13"/>
          <p:cNvGraphicFramePr/>
          <p:nvPr/>
        </p:nvGraphicFramePr>
        <p:xfrm>
          <a:off x="1105786" y="1984744"/>
          <a:ext cx="4157923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Diagramm 12"/>
          <p:cNvGraphicFramePr/>
          <p:nvPr/>
        </p:nvGraphicFramePr>
        <p:xfrm>
          <a:off x="4944263" y="4346135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61" name="Abgerundetes Rechteck 60"/>
          <p:cNvSpPr/>
          <p:nvPr/>
        </p:nvSpPr>
        <p:spPr>
          <a:xfrm>
            <a:off x="280987" y="910081"/>
            <a:ext cx="461962" cy="3143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276224" y="1281556"/>
            <a:ext cx="461962" cy="314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s Rechteck 62"/>
          <p:cNvSpPr/>
          <p:nvPr/>
        </p:nvSpPr>
        <p:spPr>
          <a:xfrm>
            <a:off x="280987" y="1662555"/>
            <a:ext cx="461962" cy="3143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827877" y="949488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Unbedenklich</a:t>
            </a:r>
            <a:endParaRPr lang="de-DE" sz="1100" dirty="0"/>
          </a:p>
        </p:txBody>
      </p:sp>
      <p:sp>
        <p:nvSpPr>
          <p:cNvPr id="69" name="Textfeld 68"/>
          <p:cNvSpPr txBox="1"/>
          <p:nvPr/>
        </p:nvSpPr>
        <p:spPr>
          <a:xfrm>
            <a:off x="827877" y="1689263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Problematisch</a:t>
            </a:r>
            <a:endParaRPr lang="de-DE" sz="1100" dirty="0"/>
          </a:p>
        </p:txBody>
      </p:sp>
      <p:graphicFrame>
        <p:nvGraphicFramePr>
          <p:cNvPr id="7" name="Diagramm 6"/>
          <p:cNvGraphicFramePr/>
          <p:nvPr/>
        </p:nvGraphicFramePr>
        <p:xfrm>
          <a:off x="2200471" y="1783317"/>
          <a:ext cx="6224059" cy="427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565465" y="261156"/>
            <a:ext cx="9390298" cy="709230"/>
          </a:xfrm>
        </p:spPr>
        <p:txBody>
          <a:bodyPr/>
          <a:lstStyle/>
          <a:p>
            <a:r>
              <a:rPr lang="de-DE" dirty="0" smtClean="0"/>
              <a:t>Übersicht über HFT Strategien</a:t>
            </a:r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/>
          <a:p>
            <a:r>
              <a:rPr lang="de-DE" dirty="0" smtClean="0"/>
              <a:t>Dr. Joachim Nagel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0" y="5245100"/>
            <a:ext cx="142218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Versenden von irre-</a:t>
            </a:r>
          </a:p>
          <a:p>
            <a:r>
              <a:rPr lang="de-DE" sz="1100" dirty="0" smtClean="0"/>
              <a:t>führenden Ordern </a:t>
            </a:r>
          </a:p>
          <a:p>
            <a:r>
              <a:rPr lang="de-DE" sz="1100" dirty="0" smtClean="0"/>
              <a:t>bereits jetzt schon</a:t>
            </a:r>
          </a:p>
          <a:p>
            <a:r>
              <a:rPr lang="de-DE" sz="1100" dirty="0" smtClean="0"/>
              <a:t>nach § 20a WPHG</a:t>
            </a:r>
          </a:p>
          <a:p>
            <a:r>
              <a:rPr lang="de-DE" sz="1100" dirty="0" smtClean="0"/>
              <a:t>verboten</a:t>
            </a:r>
            <a:endParaRPr lang="de-DE" sz="1100" dirty="0"/>
          </a:p>
        </p:txBody>
      </p:sp>
      <p:sp>
        <p:nvSpPr>
          <p:cNvPr id="23" name="Pfeil nach rechts 22"/>
          <p:cNvSpPr/>
          <p:nvPr/>
        </p:nvSpPr>
        <p:spPr>
          <a:xfrm>
            <a:off x="1509822" y="5635256"/>
            <a:ext cx="287079" cy="180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827877" y="1315248"/>
            <a:ext cx="1816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Bedenklich / Unerwünscht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/>
        </p:nvGraphicFramePr>
        <p:xfrm>
          <a:off x="4497696" y="1949303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 9"/>
          <p:cNvGraphicFramePr/>
          <p:nvPr/>
        </p:nvGraphicFramePr>
        <p:xfrm>
          <a:off x="2761043" y="233917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272486" y="4343922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m 13"/>
          <p:cNvGraphicFramePr/>
          <p:nvPr/>
        </p:nvGraphicFramePr>
        <p:xfrm>
          <a:off x="574158" y="1984744"/>
          <a:ext cx="4157923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0" name="Gleichschenkliges Dreieck 29"/>
          <p:cNvSpPr/>
          <p:nvPr/>
        </p:nvSpPr>
        <p:spPr>
          <a:xfrm rot="16200000">
            <a:off x="7804667" y="2955484"/>
            <a:ext cx="3545961" cy="20156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3" name="Diagramm 12"/>
          <p:cNvGraphicFramePr/>
          <p:nvPr/>
        </p:nvGraphicFramePr>
        <p:xfrm>
          <a:off x="4412635" y="4346135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2" name="Textfeld 31"/>
          <p:cNvSpPr txBox="1"/>
          <p:nvPr/>
        </p:nvSpPr>
        <p:spPr>
          <a:xfrm rot="16200000">
            <a:off x="8867574" y="3790378"/>
            <a:ext cx="315875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Allgemeine                         Regulierungen</a:t>
            </a:r>
            <a:endParaRPr lang="de-DE" sz="12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9278317" y="3308054"/>
            <a:ext cx="1307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800" dirty="0" smtClean="0"/>
              <a:t> Spezielle „Circuit-</a:t>
            </a:r>
          </a:p>
          <a:p>
            <a:r>
              <a:rPr lang="de-DE" sz="800" dirty="0" smtClean="0"/>
              <a:t>  </a:t>
            </a:r>
            <a:r>
              <a:rPr lang="de-DE" sz="800" dirty="0" err="1" smtClean="0"/>
              <a:t>Breaker</a:t>
            </a:r>
            <a:r>
              <a:rPr lang="de-DE" sz="800" dirty="0" smtClean="0"/>
              <a:t>“</a:t>
            </a:r>
          </a:p>
          <a:p>
            <a:pPr>
              <a:buFontTx/>
              <a:buChar char="-"/>
            </a:pPr>
            <a:r>
              <a:rPr lang="de-DE" sz="800" dirty="0" smtClean="0"/>
              <a:t> Risikokontrolle</a:t>
            </a:r>
          </a:p>
          <a:p>
            <a:r>
              <a:rPr lang="de-DE" sz="800" dirty="0" smtClean="0"/>
              <a:t>  auf Ebene der</a:t>
            </a:r>
          </a:p>
          <a:p>
            <a:r>
              <a:rPr lang="de-DE" sz="800" dirty="0" smtClean="0"/>
              <a:t>  Trader  / Broker /</a:t>
            </a:r>
          </a:p>
          <a:p>
            <a:r>
              <a:rPr lang="de-DE" sz="800" dirty="0" smtClean="0"/>
              <a:t>  CCPs</a:t>
            </a:r>
          </a:p>
          <a:p>
            <a:pPr>
              <a:buFontTx/>
              <a:buChar char="-"/>
            </a:pPr>
            <a:r>
              <a:rPr lang="de-DE" sz="800" dirty="0" smtClean="0"/>
              <a:t> Aufsicht</a:t>
            </a:r>
          </a:p>
          <a:p>
            <a:pPr>
              <a:buFontTx/>
              <a:buChar char="-"/>
            </a:pPr>
            <a:r>
              <a:rPr lang="de-DE" sz="800" dirty="0" smtClean="0"/>
              <a:t> Ko-Lokation  </a:t>
            </a:r>
          </a:p>
          <a:p>
            <a:r>
              <a:rPr lang="de-DE" sz="800" dirty="0" smtClean="0"/>
              <a:t>  Diskriminierungs-</a:t>
            </a:r>
          </a:p>
          <a:p>
            <a:r>
              <a:rPr lang="de-DE" sz="800" dirty="0" smtClean="0"/>
              <a:t>  frei</a:t>
            </a:r>
          </a:p>
        </p:txBody>
      </p:sp>
      <p:sp>
        <p:nvSpPr>
          <p:cNvPr id="61" name="Abgerundetes Rechteck 60"/>
          <p:cNvSpPr/>
          <p:nvPr/>
        </p:nvSpPr>
        <p:spPr>
          <a:xfrm>
            <a:off x="280987" y="910081"/>
            <a:ext cx="461962" cy="3143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276224" y="1281556"/>
            <a:ext cx="461962" cy="314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s Rechteck 62"/>
          <p:cNvSpPr/>
          <p:nvPr/>
        </p:nvSpPr>
        <p:spPr>
          <a:xfrm>
            <a:off x="280987" y="1662555"/>
            <a:ext cx="461962" cy="3143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668843" y="1783317"/>
          <a:ext cx="6224059" cy="427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565465" y="261156"/>
            <a:ext cx="9390298" cy="709230"/>
          </a:xfrm>
        </p:spPr>
        <p:txBody>
          <a:bodyPr/>
          <a:lstStyle/>
          <a:p>
            <a:r>
              <a:rPr lang="de-DE" dirty="0" smtClean="0"/>
              <a:t>Übersicht über HFT Strategien und Regulierungsansätze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3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/>
          <a:p>
            <a:r>
              <a:rPr lang="de-DE" dirty="0" smtClean="0"/>
              <a:t>Dr.  Nagel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827877" y="949488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Unbedenklich</a:t>
            </a:r>
            <a:endParaRPr lang="de-DE" sz="1100" dirty="0"/>
          </a:p>
        </p:txBody>
      </p:sp>
      <p:sp>
        <p:nvSpPr>
          <p:cNvPr id="25" name="Textfeld 24"/>
          <p:cNvSpPr txBox="1"/>
          <p:nvPr/>
        </p:nvSpPr>
        <p:spPr>
          <a:xfrm>
            <a:off x="827877" y="1315248"/>
            <a:ext cx="1816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Bedenklich / Unerwünscht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>
            <a:off x="827877" y="1689263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Problematisch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/>
        </p:nvGraphicFramePr>
        <p:xfrm>
          <a:off x="4497696" y="1949303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 9"/>
          <p:cNvGraphicFramePr/>
          <p:nvPr/>
        </p:nvGraphicFramePr>
        <p:xfrm>
          <a:off x="2761043" y="233917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272486" y="4343922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m 13"/>
          <p:cNvGraphicFramePr/>
          <p:nvPr/>
        </p:nvGraphicFramePr>
        <p:xfrm>
          <a:off x="574158" y="1984744"/>
          <a:ext cx="4157923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0" name="Gleichschenkliges Dreieck 29"/>
          <p:cNvSpPr/>
          <p:nvPr/>
        </p:nvSpPr>
        <p:spPr>
          <a:xfrm rot="16200000">
            <a:off x="7804667" y="2955484"/>
            <a:ext cx="3545961" cy="20156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3" name="Diagramm 12"/>
          <p:cNvGraphicFramePr/>
          <p:nvPr/>
        </p:nvGraphicFramePr>
        <p:xfrm>
          <a:off x="4412635" y="4346135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2" name="Textfeld 31"/>
          <p:cNvSpPr txBox="1"/>
          <p:nvPr/>
        </p:nvSpPr>
        <p:spPr>
          <a:xfrm rot="16200000">
            <a:off x="8867574" y="3790378"/>
            <a:ext cx="315875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Allgemeine                         Regulierungen</a:t>
            </a:r>
            <a:endParaRPr lang="de-DE" sz="12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9278317" y="3308054"/>
            <a:ext cx="1307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800" dirty="0" smtClean="0"/>
              <a:t> Spezielle „Circuit-</a:t>
            </a:r>
          </a:p>
          <a:p>
            <a:r>
              <a:rPr lang="de-DE" sz="800" dirty="0" smtClean="0"/>
              <a:t>  </a:t>
            </a:r>
            <a:r>
              <a:rPr lang="de-DE" sz="800" dirty="0" err="1" smtClean="0"/>
              <a:t>Breaker</a:t>
            </a:r>
            <a:r>
              <a:rPr lang="de-DE" sz="800" dirty="0" smtClean="0"/>
              <a:t>“</a:t>
            </a:r>
          </a:p>
          <a:p>
            <a:pPr>
              <a:buFontTx/>
              <a:buChar char="-"/>
            </a:pPr>
            <a:r>
              <a:rPr lang="de-DE" sz="800" dirty="0" smtClean="0"/>
              <a:t> Risikokontrolle</a:t>
            </a:r>
          </a:p>
          <a:p>
            <a:r>
              <a:rPr lang="de-DE" sz="800" dirty="0" smtClean="0"/>
              <a:t>  auf Ebene der</a:t>
            </a:r>
          </a:p>
          <a:p>
            <a:r>
              <a:rPr lang="de-DE" sz="800" dirty="0" smtClean="0"/>
              <a:t>  Trader  / Broker /</a:t>
            </a:r>
          </a:p>
          <a:p>
            <a:r>
              <a:rPr lang="de-DE" sz="800" dirty="0" smtClean="0"/>
              <a:t>  CCPs</a:t>
            </a:r>
          </a:p>
          <a:p>
            <a:pPr>
              <a:buFontTx/>
              <a:buChar char="-"/>
            </a:pPr>
            <a:r>
              <a:rPr lang="de-DE" sz="800" dirty="0" smtClean="0"/>
              <a:t> Aufsicht</a:t>
            </a:r>
          </a:p>
          <a:p>
            <a:pPr>
              <a:buFontTx/>
              <a:buChar char="-"/>
            </a:pPr>
            <a:r>
              <a:rPr lang="de-DE" sz="800" dirty="0" smtClean="0"/>
              <a:t> Ko-Lokation  </a:t>
            </a:r>
          </a:p>
          <a:p>
            <a:r>
              <a:rPr lang="de-DE" sz="800" dirty="0" smtClean="0"/>
              <a:t>  Diskriminierungs-</a:t>
            </a:r>
          </a:p>
          <a:p>
            <a:r>
              <a:rPr lang="de-DE" sz="800" dirty="0" smtClean="0"/>
              <a:t>  frei</a:t>
            </a:r>
          </a:p>
        </p:txBody>
      </p:sp>
      <p:graphicFrame>
        <p:nvGraphicFramePr>
          <p:cNvPr id="7" name="Diagramm 6"/>
          <p:cNvGraphicFramePr/>
          <p:nvPr/>
        </p:nvGraphicFramePr>
        <p:xfrm>
          <a:off x="1668843" y="1783317"/>
          <a:ext cx="6224059" cy="427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0" name="Diagramm 19"/>
          <p:cNvGraphicFramePr/>
          <p:nvPr/>
        </p:nvGraphicFramePr>
        <p:xfrm>
          <a:off x="8569842" y="606055"/>
          <a:ext cx="2169042" cy="666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19" name="Abgerundetes Rechteck 18"/>
          <p:cNvSpPr/>
          <p:nvPr/>
        </p:nvSpPr>
        <p:spPr>
          <a:xfrm>
            <a:off x="280987" y="910081"/>
            <a:ext cx="461962" cy="3143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276224" y="1281556"/>
            <a:ext cx="461962" cy="314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280987" y="1662555"/>
            <a:ext cx="461962" cy="3143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565465" y="261156"/>
            <a:ext cx="9390298" cy="709230"/>
          </a:xfrm>
        </p:spPr>
        <p:txBody>
          <a:bodyPr/>
          <a:lstStyle/>
          <a:p>
            <a:r>
              <a:rPr lang="de-DE" dirty="0" smtClean="0"/>
              <a:t>Übersicht über HFT Strategien und Regulierungsansätze</a:t>
            </a:r>
            <a:endParaRPr lang="de-DE" dirty="0"/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  <p:sp>
        <p:nvSpPr>
          <p:cNvPr id="28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29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/>
          <a:p>
            <a:r>
              <a:rPr lang="de-DE" dirty="0" smtClean="0"/>
              <a:t>Dr.  Nagel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827877" y="949488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Unbedenklich</a:t>
            </a:r>
            <a:endParaRPr lang="de-DE" sz="1100" dirty="0"/>
          </a:p>
        </p:txBody>
      </p:sp>
      <p:sp>
        <p:nvSpPr>
          <p:cNvPr id="34" name="Textfeld 33"/>
          <p:cNvSpPr txBox="1"/>
          <p:nvPr/>
        </p:nvSpPr>
        <p:spPr>
          <a:xfrm>
            <a:off x="827877" y="1315248"/>
            <a:ext cx="1816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Bedenklich / Unerwünscht</a:t>
            </a:r>
            <a:endParaRPr lang="de-DE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827877" y="1689263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Problematisch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 der Regulierungsansätze und -vorschläge für HFT</a:t>
            </a:r>
            <a:br>
              <a:rPr lang="de-DE" dirty="0" smtClean="0"/>
            </a:br>
            <a:r>
              <a:rPr lang="de-DE" dirty="0" smtClean="0"/>
              <a:t>Was sind die primären Ziele der einzelnen Regulierungen?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smtClean="0"/>
              <a:t>Dr. Joachim Nagel</a:t>
            </a:r>
            <a:endParaRPr lang="de-DE" dirty="0"/>
          </a:p>
        </p:txBody>
      </p:sp>
      <p:graphicFrame>
        <p:nvGraphicFramePr>
          <p:cNvPr id="7" name="Diagramm 6"/>
          <p:cNvGraphicFramePr/>
          <p:nvPr/>
        </p:nvGraphicFramePr>
        <p:xfrm>
          <a:off x="1163108" y="1746867"/>
          <a:ext cx="9105900" cy="417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feil nach rechts 7"/>
          <p:cNvSpPr/>
          <p:nvPr/>
        </p:nvSpPr>
        <p:spPr>
          <a:xfrm>
            <a:off x="1000124" y="1546578"/>
            <a:ext cx="9306631" cy="67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982133" y="1569156"/>
            <a:ext cx="56092" cy="4345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1324728" y="6050774"/>
            <a:ext cx="976394" cy="482564"/>
            <a:chOff x="6688812" y="2365800"/>
            <a:chExt cx="976394" cy="482564"/>
          </a:xfrm>
          <a:solidFill>
            <a:schemeClr val="accent1">
              <a:lumMod val="50000"/>
            </a:schemeClr>
          </a:solidFill>
        </p:grpSpPr>
        <p:sp>
          <p:nvSpPr>
            <p:cNvPr id="12" name="Abgerundetes Rechteck 11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smtClean="0"/>
                <a:t>Geplant</a:t>
              </a:r>
              <a:endParaRPr lang="de-DE" sz="1400" kern="12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632828" y="6050774"/>
            <a:ext cx="976394" cy="482564"/>
            <a:chOff x="6688812" y="2365800"/>
            <a:chExt cx="976394" cy="482564"/>
          </a:xfrm>
          <a:solidFill>
            <a:schemeClr val="accent1">
              <a:lumMod val="50000"/>
            </a:schemeClr>
          </a:solidFill>
        </p:grpSpPr>
        <p:sp>
          <p:nvSpPr>
            <p:cNvPr id="15" name="Abgerundetes Rechteck 14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smtClean="0"/>
                <a:t>Geplant</a:t>
              </a:r>
              <a:endParaRPr lang="de-DE" sz="1400" kern="1200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940928" y="6050774"/>
            <a:ext cx="976394" cy="482564"/>
            <a:chOff x="6688812" y="2365800"/>
            <a:chExt cx="976394" cy="482564"/>
          </a:xfrm>
          <a:solidFill>
            <a:schemeClr val="accent2">
              <a:lumMod val="75000"/>
            </a:schemeClr>
          </a:solidFill>
        </p:grpSpPr>
        <p:sp>
          <p:nvSpPr>
            <p:cNvPr id="18" name="Abgerundetes Rechteck 17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smtClean="0"/>
                <a:t>Diskussion</a:t>
              </a:r>
              <a:endParaRPr lang="de-DE" sz="1400" kern="1200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249028" y="6050774"/>
            <a:ext cx="976394" cy="482564"/>
            <a:chOff x="6688812" y="2365800"/>
            <a:chExt cx="976394" cy="482564"/>
          </a:xfrm>
          <a:solidFill>
            <a:schemeClr val="accent2">
              <a:lumMod val="75000"/>
            </a:schemeClr>
          </a:solidFill>
        </p:grpSpPr>
        <p:sp>
          <p:nvSpPr>
            <p:cNvPr id="21" name="Abgerundetes Rechteck 20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smtClean="0"/>
                <a:t>Diskussion</a:t>
              </a:r>
              <a:endParaRPr lang="de-DE" sz="1400" kern="1200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557128" y="6050774"/>
            <a:ext cx="976394" cy="482564"/>
            <a:chOff x="6688812" y="2365800"/>
            <a:chExt cx="976394" cy="482564"/>
          </a:xfrm>
          <a:solidFill>
            <a:schemeClr val="accent2">
              <a:lumMod val="75000"/>
            </a:schemeClr>
          </a:solidFill>
        </p:grpSpPr>
        <p:sp>
          <p:nvSpPr>
            <p:cNvPr id="24" name="Abgerundetes Rechteck 23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smtClean="0"/>
                <a:t>Diskussion</a:t>
              </a:r>
              <a:endParaRPr lang="de-DE" sz="1400" kern="120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7865228" y="6050774"/>
            <a:ext cx="976394" cy="482564"/>
            <a:chOff x="6688812" y="2365800"/>
            <a:chExt cx="976394" cy="482564"/>
          </a:xfrm>
          <a:solidFill>
            <a:schemeClr val="accent2">
              <a:lumMod val="75000"/>
            </a:schemeClr>
          </a:solidFill>
        </p:grpSpPr>
        <p:sp>
          <p:nvSpPr>
            <p:cNvPr id="27" name="Abgerundetes Rechteck 26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smtClean="0"/>
                <a:t>Diskussion</a:t>
              </a:r>
              <a:endParaRPr lang="de-DE" sz="1400" kern="1200" dirty="0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173328" y="6050774"/>
            <a:ext cx="976394" cy="482564"/>
            <a:chOff x="6688812" y="2365800"/>
            <a:chExt cx="976394" cy="482564"/>
          </a:xfrm>
          <a:solidFill>
            <a:schemeClr val="accent4">
              <a:lumMod val="50000"/>
            </a:schemeClr>
          </a:solidFill>
        </p:grpSpPr>
        <p:sp>
          <p:nvSpPr>
            <p:cNvPr id="30" name="Abgerundetes Rechteck 29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dirty="0" smtClean="0"/>
                <a:t>Diskussion bzw. schon aktiv</a:t>
              </a:r>
              <a:endParaRPr lang="de-DE" sz="1000" kern="1200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1143000" y="1046974"/>
            <a:ext cx="1252538" cy="482564"/>
            <a:chOff x="6688812" y="2365800"/>
            <a:chExt cx="976394" cy="482564"/>
          </a:xfrm>
          <a:solidFill>
            <a:schemeClr val="accent1">
              <a:lumMod val="50000"/>
            </a:schemeClr>
          </a:solidFill>
        </p:grpSpPr>
        <p:sp>
          <p:nvSpPr>
            <p:cNvPr id="41" name="Abgerundetes Rechteck 40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smtClean="0"/>
                <a:t>Generell</a:t>
              </a:r>
              <a:endParaRPr lang="de-DE" sz="1400" kern="1200" dirty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2455069" y="1044593"/>
            <a:ext cx="2566987" cy="482564"/>
            <a:chOff x="6688812" y="2365800"/>
            <a:chExt cx="976394" cy="482564"/>
          </a:xfrm>
          <a:solidFill>
            <a:schemeClr val="accent1">
              <a:lumMod val="50000"/>
            </a:schemeClr>
          </a:solidFill>
        </p:grpSpPr>
        <p:sp>
          <p:nvSpPr>
            <p:cNvPr id="44" name="Abgerundetes Rechteck 43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/>
                <a:t>Transparenzerhöhend</a:t>
              </a:r>
              <a:endParaRPr lang="de-DE" sz="1400" kern="1200" dirty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5076826" y="1035068"/>
            <a:ext cx="3881438" cy="482564"/>
            <a:chOff x="6688812" y="2365800"/>
            <a:chExt cx="976394" cy="482564"/>
          </a:xfrm>
          <a:solidFill>
            <a:schemeClr val="accent1">
              <a:lumMod val="50000"/>
            </a:schemeClr>
          </a:solidFill>
        </p:grpSpPr>
        <p:sp>
          <p:nvSpPr>
            <p:cNvPr id="47" name="Abgerundetes Rechteck 46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smtClean="0"/>
                <a:t>Restriktiv</a:t>
              </a:r>
              <a:endParaRPr lang="de-DE" sz="1400" kern="1200" dirty="0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9028289" y="1041330"/>
            <a:ext cx="1252538" cy="482564"/>
            <a:chOff x="6688812" y="2365800"/>
            <a:chExt cx="976394" cy="482564"/>
          </a:xfrm>
          <a:solidFill>
            <a:schemeClr val="accent1">
              <a:lumMod val="50000"/>
            </a:schemeClr>
          </a:solidFill>
        </p:grpSpPr>
        <p:sp>
          <p:nvSpPr>
            <p:cNvPr id="50" name="Abgerundetes Rechteck 49"/>
            <p:cNvSpPr/>
            <p:nvPr/>
          </p:nvSpPr>
          <p:spPr>
            <a:xfrm>
              <a:off x="6688812" y="2365800"/>
              <a:ext cx="976394" cy="48256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Abgerundetes Rechteck 4"/>
            <p:cNvSpPr/>
            <p:nvPr/>
          </p:nvSpPr>
          <p:spPr>
            <a:xfrm>
              <a:off x="6702946" y="2379934"/>
              <a:ext cx="948126" cy="4542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smtClean="0"/>
                <a:t>Prohibitiv</a:t>
              </a:r>
              <a:endParaRPr lang="de-DE" sz="1400" kern="1200" dirty="0"/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196850" y="612775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Status</a:t>
            </a:r>
            <a:endParaRPr lang="de-DE" sz="1400" b="1" dirty="0"/>
          </a:p>
        </p:txBody>
      </p:sp>
      <p:sp>
        <p:nvSpPr>
          <p:cNvPr id="53" name="Textfeld 52"/>
          <p:cNvSpPr txBox="1"/>
          <p:nvPr/>
        </p:nvSpPr>
        <p:spPr>
          <a:xfrm rot="16200000">
            <a:off x="-675296" y="3614866"/>
            <a:ext cx="273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Primäres Ziel der Regulierung</a:t>
            </a:r>
            <a:endParaRPr lang="de-DE" sz="1400" b="1" dirty="0"/>
          </a:p>
        </p:txBody>
      </p:sp>
      <p:sp>
        <p:nvSpPr>
          <p:cNvPr id="54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  <p:pic>
        <p:nvPicPr>
          <p:cNvPr id="11" name="Grafik 10" descr="HFT Rede Anfangsbild 2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1124"/>
            <a:ext cx="10585450" cy="260167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74412" y="2541181"/>
            <a:ext cx="946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Vielen Dank für ihre Aufmerksamkeit!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689" y="1502950"/>
            <a:ext cx="2500311" cy="19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Vorteile höherer Informationsgeschwindigkeit im Lauf der Zeit </a:t>
            </a:r>
            <a:br>
              <a:rPr lang="de-DE" dirty="0" smtClean="0"/>
            </a:br>
            <a:r>
              <a:rPr lang="de-DE" dirty="0" smtClean="0"/>
              <a:t>Wie steht es um den realen Nutzen?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smtClean="0"/>
              <a:t>Dr. Joachim Nagel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1387291"/>
            <a:ext cx="3384181" cy="225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044" y="1275074"/>
            <a:ext cx="3371924" cy="283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1931" y="3530093"/>
            <a:ext cx="4911844" cy="351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feld 10"/>
          <p:cNvSpPr txBox="1"/>
          <p:nvPr/>
        </p:nvSpPr>
        <p:spPr>
          <a:xfrm>
            <a:off x="434464" y="4561368"/>
            <a:ext cx="228299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/>
              <a:t>1866</a:t>
            </a:r>
          </a:p>
          <a:p>
            <a:pPr algn="ctr"/>
            <a:r>
              <a:rPr lang="de-DE" sz="1400" dirty="0" smtClean="0"/>
              <a:t>Geschwindigkeitsgewinn:</a:t>
            </a:r>
          </a:p>
          <a:p>
            <a:pPr algn="ctr"/>
            <a:r>
              <a:rPr lang="de-DE" sz="1400" dirty="0" smtClean="0"/>
              <a:t>Mehrere Wochen</a:t>
            </a:r>
          </a:p>
          <a:p>
            <a:pPr algn="ctr"/>
            <a:endParaRPr lang="de-DE" sz="1400" dirty="0" smtClean="0"/>
          </a:p>
          <a:p>
            <a:pPr algn="ctr"/>
            <a:r>
              <a:rPr lang="de-DE" sz="1400" dirty="0" smtClean="0"/>
              <a:t>Nutzen:</a:t>
            </a:r>
          </a:p>
          <a:p>
            <a:pPr algn="ctr"/>
            <a:r>
              <a:rPr lang="de-DE" sz="1400" dirty="0" smtClean="0"/>
              <a:t>Großer realwirtschaftlicher</a:t>
            </a:r>
          </a:p>
          <a:p>
            <a:pPr algn="ctr"/>
            <a:r>
              <a:rPr lang="de-DE" sz="1400" dirty="0" smtClean="0"/>
              <a:t>Vorteil für Alle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7999652" y="4639340"/>
            <a:ext cx="221541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/>
              <a:t>Heute</a:t>
            </a:r>
          </a:p>
          <a:p>
            <a:pPr algn="ctr"/>
            <a:r>
              <a:rPr lang="de-DE" sz="1400" dirty="0" smtClean="0"/>
              <a:t>Geschwindigkeitsgewinn:</a:t>
            </a:r>
          </a:p>
          <a:p>
            <a:pPr algn="ctr"/>
            <a:r>
              <a:rPr lang="de-DE" sz="1400" dirty="0" smtClean="0"/>
              <a:t>6 Millisekunden</a:t>
            </a:r>
          </a:p>
          <a:p>
            <a:pPr algn="ctr"/>
            <a:endParaRPr lang="de-DE" sz="1400" dirty="0" smtClean="0"/>
          </a:p>
          <a:p>
            <a:pPr algn="ctr"/>
            <a:r>
              <a:rPr lang="de-DE" sz="1400" dirty="0" smtClean="0"/>
              <a:t>Nutzen:</a:t>
            </a:r>
          </a:p>
          <a:p>
            <a:pPr algn="ctr"/>
            <a:r>
              <a:rPr lang="de-DE" sz="1400" dirty="0" smtClean="0"/>
              <a:t>Unklarer </a:t>
            </a:r>
          </a:p>
          <a:p>
            <a:pPr algn="ctr"/>
            <a:r>
              <a:rPr lang="de-DE" sz="1400" dirty="0" smtClean="0"/>
              <a:t>realwirtschaftlicher Vorteil</a:t>
            </a:r>
          </a:p>
          <a:p>
            <a:pPr algn="ctr"/>
            <a:r>
              <a:rPr lang="de-DE" sz="1400" dirty="0" smtClean="0"/>
              <a:t>der nur wenigen</a:t>
            </a:r>
          </a:p>
          <a:p>
            <a:pPr algn="ctr"/>
            <a:r>
              <a:rPr lang="de-DE" sz="1400" dirty="0" smtClean="0"/>
              <a:t>Nutzern zukommt</a:t>
            </a:r>
          </a:p>
          <a:p>
            <a:pPr algn="ctr"/>
            <a:endParaRPr lang="de-DE" sz="1400" dirty="0" smtClean="0"/>
          </a:p>
          <a:p>
            <a:pPr algn="ctr"/>
            <a:endParaRPr lang="de-DE" sz="1400" dirty="0"/>
          </a:p>
        </p:txBody>
      </p:sp>
      <p:sp>
        <p:nvSpPr>
          <p:cNvPr id="13" name="Pfeil nach links 12"/>
          <p:cNvSpPr/>
          <p:nvPr/>
        </p:nvSpPr>
        <p:spPr>
          <a:xfrm>
            <a:off x="3670300" y="2603500"/>
            <a:ext cx="304800" cy="5334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14"/>
          <p:cNvSpPr/>
          <p:nvPr/>
        </p:nvSpPr>
        <p:spPr>
          <a:xfrm rot="10800000">
            <a:off x="6438900" y="1638300"/>
            <a:ext cx="304800" cy="5334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Flash Crash vom 6.5.2010 in den USA</a:t>
            </a:r>
            <a:br>
              <a:rPr lang="de-DE" dirty="0" smtClean="0"/>
            </a:br>
            <a:r>
              <a:rPr lang="de-DE" dirty="0" smtClean="0"/>
              <a:t>Wohl nicht durch HFT ausgelöst, wahrscheinlich aber verstärkt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43" y="1161142"/>
            <a:ext cx="10043886" cy="52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/>
        </p:nvGraphicFramePr>
        <p:xfrm>
          <a:off x="2200471" y="1783317"/>
          <a:ext cx="6224059" cy="427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65465" y="261156"/>
            <a:ext cx="9390298" cy="709230"/>
          </a:xfrm>
        </p:spPr>
        <p:txBody>
          <a:bodyPr/>
          <a:lstStyle/>
          <a:p>
            <a:r>
              <a:rPr lang="de-DE" dirty="0" smtClean="0"/>
              <a:t>HFT ist ein Überbegriff für zahlreiche </a:t>
            </a:r>
            <a:r>
              <a:rPr lang="de-DE" dirty="0" err="1" smtClean="0"/>
              <a:t>Trading</a:t>
            </a:r>
            <a:r>
              <a:rPr lang="de-DE" dirty="0" smtClean="0"/>
              <a:t>-Strategien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/>
          <a:p>
            <a:r>
              <a:rPr lang="de-DE" dirty="0" smtClean="0"/>
              <a:t>Dr. Joachim Nagel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/>
        </p:nvGraphicFramePr>
        <p:xfrm>
          <a:off x="5029324" y="1949303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 9"/>
          <p:cNvGraphicFramePr/>
          <p:nvPr/>
        </p:nvGraphicFramePr>
        <p:xfrm>
          <a:off x="3292671" y="233917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804114" y="4343922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m 13"/>
          <p:cNvGraphicFramePr/>
          <p:nvPr/>
        </p:nvGraphicFramePr>
        <p:xfrm>
          <a:off x="1105786" y="1984744"/>
          <a:ext cx="4157923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Diagramm 12"/>
          <p:cNvGraphicFramePr/>
          <p:nvPr/>
        </p:nvGraphicFramePr>
        <p:xfrm>
          <a:off x="4944263" y="4346135"/>
          <a:ext cx="4090459" cy="310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2200471" y="1783317"/>
          <a:ext cx="6224059" cy="427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565465" y="261156"/>
            <a:ext cx="9390298" cy="709230"/>
          </a:xfrm>
        </p:spPr>
        <p:txBody>
          <a:bodyPr/>
          <a:lstStyle/>
          <a:p>
            <a:r>
              <a:rPr lang="de-DE" dirty="0" smtClean="0"/>
              <a:t>HFT ist ein Überbegriff für zahlreiche </a:t>
            </a:r>
            <a:r>
              <a:rPr lang="de-DE" dirty="0" err="1" smtClean="0"/>
              <a:t>Trading</a:t>
            </a:r>
            <a:r>
              <a:rPr lang="de-DE" dirty="0" smtClean="0"/>
              <a:t>-Strategien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540002" y="7018531"/>
            <a:ext cx="2448000" cy="154800"/>
          </a:xfrm>
        </p:spPr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0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540002" y="6606000"/>
            <a:ext cx="9399599" cy="298800"/>
          </a:xfrm>
        </p:spPr>
        <p:txBody>
          <a:bodyPr/>
          <a:lstStyle/>
          <a:p>
            <a:r>
              <a:rPr lang="de-DE" dirty="0" smtClean="0"/>
              <a:t>Dr. Joachim Nagel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HFT polarisiert die Meinungen der Marktteilnehmer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smtClean="0"/>
              <a:t>Dr. Joachim Nagel</a:t>
            </a:r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060" y="4295257"/>
            <a:ext cx="3657600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49" y="1271622"/>
            <a:ext cx="4361543" cy="290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248953" y="5198206"/>
            <a:ext cx="4357156" cy="1510938"/>
          </a:xfrm>
          <a:prstGeom prst="rect">
            <a:avLst/>
          </a:prstGeom>
        </p:spPr>
        <p:txBody>
          <a:bodyPr vert="horz" lIns="103035" tIns="51518" rIns="103035" bIns="51518" rtlCol="0" anchor="t">
            <a:noAutofit/>
          </a:bodyPr>
          <a:lstStyle/>
          <a:p>
            <a:pPr marL="0" marR="0" lvl="0" indent="0" algn="ctr" defTabSz="1030355" rtl="0" eaLnBrk="1" fontAlgn="auto" latinLnBrk="0" hangingPunct="1">
              <a:lnSpc>
                <a:spcPts val="22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…während es Andere hingegen als große Gefahr </a:t>
            </a:r>
          </a:p>
          <a:p>
            <a:pPr marL="0" marR="0" lvl="0" indent="0" algn="ctr" defTabSz="1030355" rtl="0" eaLnBrk="1" fontAlgn="auto" latinLnBrk="0" hangingPunct="1">
              <a:lnSpc>
                <a:spcPts val="22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für den Markt </a:t>
            </a:r>
          </a:p>
          <a:p>
            <a:pPr marL="0" marR="0" lvl="0" indent="0" algn="ctr" defTabSz="1030355" rtl="0" eaLnBrk="1" fontAlgn="auto" latinLnBrk="0" hangingPunct="1">
              <a:lnSpc>
                <a:spcPts val="22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ansehen.  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843296" y="2125397"/>
            <a:ext cx="5480917" cy="1170695"/>
          </a:xfrm>
          <a:prstGeom prst="rect">
            <a:avLst/>
          </a:prstGeom>
        </p:spPr>
        <p:txBody>
          <a:bodyPr vert="horz" lIns="103035" tIns="51518" rIns="103035" bIns="51518" rtlCol="0" anchor="t">
            <a:noAutofit/>
          </a:bodyPr>
          <a:lstStyle/>
          <a:p>
            <a:pPr marL="0" marR="0" lvl="0" indent="0" algn="ctr" defTabSz="1030355" rtl="0" eaLnBrk="1" fontAlgn="auto" latinLnBrk="0" hangingPunct="1">
              <a:lnSpc>
                <a:spcPts val="22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Viele betrachten</a:t>
            </a:r>
            <a:r>
              <a:rPr kumimoji="0" lang="de-DE" sz="23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Hochfrequenzhandel als die Spitze der technischen Evolution </a:t>
            </a:r>
            <a:r>
              <a:rPr lang="de-DE" sz="2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de-DE" sz="23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 Wertpapierhandel an…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65464" y="261156"/>
            <a:ext cx="9783221" cy="709230"/>
          </a:xfrm>
        </p:spPr>
        <p:txBody>
          <a:bodyPr/>
          <a:lstStyle/>
          <a:p>
            <a:r>
              <a:rPr lang="de-DE" dirty="0" smtClean="0"/>
              <a:t>Auswirkungen des Hochfrequenzhandels 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Wie viele </a:t>
            </a:r>
            <a:r>
              <a:rPr lang="de-DE" dirty="0" err="1" smtClean="0"/>
              <a:t>Quotes</a:t>
            </a:r>
            <a:r>
              <a:rPr lang="de-DE" dirty="0" smtClean="0"/>
              <a:t> entfallen auf 10.000 $ Handelsvolumen bei Aktien?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176699" y="6702605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Quelle: </a:t>
            </a:r>
            <a:r>
              <a:rPr lang="de-DE" sz="1100" dirty="0" err="1" smtClean="0"/>
              <a:t>Nanex</a:t>
            </a:r>
            <a:endParaRPr lang="de-DE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161" y="1169580"/>
            <a:ext cx="9960787" cy="542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648887" y="2307266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436235" y="396683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649426" y="522236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2009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68942" y="557412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2008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22375" y="620232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2007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13859" y="6783573"/>
            <a:ext cx="609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Durchschnittliche Entwicklung der </a:t>
            </a:r>
            <a:r>
              <a:rPr lang="de-DE" sz="1600" dirty="0" err="1" smtClean="0"/>
              <a:t>Quotes</a:t>
            </a:r>
            <a:r>
              <a:rPr lang="de-DE" sz="1600" dirty="0" smtClean="0"/>
              <a:t> pro 10.000 $ Volumen </a:t>
            </a:r>
          </a:p>
          <a:p>
            <a:r>
              <a:rPr lang="de-DE" sz="1600" dirty="0" smtClean="0"/>
              <a:t>im Tagesverlauf von Markteröffnung bis Marktschluss in den USA</a:t>
            </a:r>
            <a:endParaRPr lang="de-DE" sz="1600" dirty="0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945758" y="6705600"/>
            <a:ext cx="6417192" cy="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rot="16200000" flipV="1">
            <a:off x="-1954468" y="3798631"/>
            <a:ext cx="5057257" cy="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 rot="16200000">
            <a:off x="-1959281" y="3639820"/>
            <a:ext cx="4501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Quotes</a:t>
            </a:r>
            <a:r>
              <a:rPr lang="de-DE" dirty="0" smtClean="0"/>
              <a:t> pro 10.000 $ Handelsvolumen</a:t>
            </a:r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65465" y="261156"/>
            <a:ext cx="9390298" cy="709230"/>
          </a:xfrm>
        </p:spPr>
        <p:txBody>
          <a:bodyPr/>
          <a:lstStyle/>
          <a:p>
            <a:r>
              <a:rPr lang="de-DE" dirty="0" smtClean="0"/>
              <a:t>Mini Flash-</a:t>
            </a:r>
            <a:r>
              <a:rPr lang="de-DE" dirty="0" err="1" smtClean="0"/>
              <a:t>Crashes</a:t>
            </a:r>
            <a:r>
              <a:rPr lang="de-DE" dirty="0" smtClean="0"/>
              <a:t> (Hier: Progress </a:t>
            </a:r>
            <a:r>
              <a:rPr lang="de-DE" dirty="0" err="1" smtClean="0"/>
              <a:t>Energy</a:t>
            </a:r>
            <a:r>
              <a:rPr lang="de-DE" dirty="0" smtClean="0"/>
              <a:t> Inc. am 27.9.2010)</a:t>
            </a:r>
            <a:br>
              <a:rPr lang="de-DE" dirty="0" smtClean="0"/>
            </a:br>
            <a:r>
              <a:rPr lang="de-DE" dirty="0" smtClean="0"/>
              <a:t>Rapide Kursschwankungen ohne fundamentale Gründe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108483"/>
            <a:ext cx="10096499" cy="539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Mini Flash-</a:t>
            </a:r>
            <a:r>
              <a:rPr lang="de-DE" dirty="0" err="1" smtClean="0"/>
              <a:t>Crashes</a:t>
            </a:r>
            <a:r>
              <a:rPr lang="de-DE" dirty="0" smtClean="0"/>
              <a:t> (Hier: DAX Future am 27.12.2010)</a:t>
            </a:r>
            <a:br>
              <a:rPr lang="de-DE" dirty="0" smtClean="0"/>
            </a:br>
            <a:r>
              <a:rPr lang="de-DE" dirty="0" smtClean="0"/>
              <a:t>Kein reines US-Phänomen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Dr. Joachim Nagel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134878"/>
            <a:ext cx="10096500" cy="535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feil nach rechts 7"/>
          <p:cNvSpPr/>
          <p:nvPr/>
        </p:nvSpPr>
        <p:spPr>
          <a:xfrm rot="1515793">
            <a:off x="2393709" y="5374309"/>
            <a:ext cx="1658465" cy="230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00958" y="4160159"/>
            <a:ext cx="351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Ca. 160 Punkte Minus innerhalb weniger Sekunden. </a:t>
            </a:r>
          </a:p>
          <a:p>
            <a:pPr algn="ctr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Ohne fundamentale News!</a:t>
            </a:r>
          </a:p>
        </p:txBody>
      </p:sp>
      <p:sp>
        <p:nvSpPr>
          <p:cNvPr id="10" name="Pfeil nach rechts 9"/>
          <p:cNvSpPr/>
          <p:nvPr/>
        </p:nvSpPr>
        <p:spPr>
          <a:xfrm rot="9779638">
            <a:off x="4225019" y="5310840"/>
            <a:ext cx="1148789" cy="11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377543" y="4985659"/>
            <a:ext cx="3219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Handelsunterbrechung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6"/>
          </p:nvPr>
        </p:nvSpPr>
        <p:spPr>
          <a:xfrm>
            <a:off x="540002" y="6877469"/>
            <a:ext cx="2448000" cy="154800"/>
          </a:xfrm>
        </p:spPr>
        <p:txBody>
          <a:bodyPr/>
          <a:lstStyle/>
          <a:p>
            <a:r>
              <a:rPr lang="de-DE" dirty="0" smtClean="0"/>
              <a:t>4. Juli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k_Farbe">
  <a:themeElements>
    <a:clrScheme name="Scheuer1">
      <a:dk1>
        <a:sysClr val="windowText" lastClr="000000"/>
      </a:dk1>
      <a:lt1>
        <a:srgbClr val="FFFFFF"/>
      </a:lt1>
      <a:dk2>
        <a:srgbClr val="000000"/>
      </a:dk2>
      <a:lt2>
        <a:srgbClr val="9FA2A4"/>
      </a:lt2>
      <a:accent1>
        <a:srgbClr val="7C93C3"/>
      </a:accent1>
      <a:accent2>
        <a:srgbClr val="A1CCCD"/>
      </a:accent2>
      <a:accent3>
        <a:srgbClr val="C3CBC9"/>
      </a:accent3>
      <a:accent4>
        <a:srgbClr val="C2CB9A"/>
      </a:accent4>
      <a:accent5>
        <a:srgbClr val="EAC985"/>
      </a:accent5>
      <a:accent6>
        <a:srgbClr val="D496A0"/>
      </a:accent6>
      <a:hlink>
        <a:srgbClr val="7C93C3"/>
      </a:hlink>
      <a:folHlink>
        <a:srgbClr val="B0BEDB"/>
      </a:folHlink>
    </a:clrScheme>
    <a:fontScheme name="Bundesbank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996</Words>
  <Application>Microsoft Office PowerPoint</Application>
  <PresentationFormat>Benutzerdefiniert</PresentationFormat>
  <Paragraphs>367</Paragraphs>
  <Slides>16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BBk_Farbe</vt:lpstr>
      <vt:lpstr>High Frequency Trading und Marktimplikationen -  Eine Einschätzung aus Notenbanksicht  </vt:lpstr>
      <vt:lpstr>Die Vorteile höherer Informationsgeschwindigkeit im Lauf der Zeit  Wie steht es um den realen Nutzen?</vt:lpstr>
      <vt:lpstr>Der Flash Crash vom 6.5.2010 in den USA Wohl nicht durch HFT ausgelöst, wahrscheinlich aber verstärkt</vt:lpstr>
      <vt:lpstr>HFT ist ein Überbegriff für zahlreiche Trading-Strategien </vt:lpstr>
      <vt:lpstr>HFT ist ein Überbegriff für zahlreiche Trading-Strategien </vt:lpstr>
      <vt:lpstr>HFT polarisiert die Meinungen der Marktteilnehmer</vt:lpstr>
      <vt:lpstr>Auswirkungen des Hochfrequenzhandels  Wie viele Quotes entfallen auf 10.000 $ Handelsvolumen bei Aktien?  </vt:lpstr>
      <vt:lpstr>Mini Flash-Crashes (Hier: Progress Energy Inc. am 27.9.2010) Rapide Kursschwankungen ohne fundamentale Gründe</vt:lpstr>
      <vt:lpstr>Mini Flash-Crashes (Hier: DAX Future am 27.12.2010) Kein reines US-Phänomen</vt:lpstr>
      <vt:lpstr>Marktbeobachtungen im Hochfrequenzhandel Die ersten (und letzten) 900 Millisekunden im Leben des BATS IPOs</vt:lpstr>
      <vt:lpstr>Marktbeobachtungen im Hochfrequenzhandel  War das BATS IPO das Ziel einer absichtlichen HFT-Störung?</vt:lpstr>
      <vt:lpstr>Übersicht über HFT Strategien</vt:lpstr>
      <vt:lpstr>Übersicht über HFT Strategien und Regulierungsansätze</vt:lpstr>
      <vt:lpstr>Übersicht über HFT Strategien und Regulierungsansätze</vt:lpstr>
      <vt:lpstr>Übersicht der Regulierungsansätze und -vorschläge für HFT Was sind die primären Ziele der einzelnen Regulierungen? </vt:lpstr>
      <vt:lpstr>Folie 16</vt:lpstr>
    </vt:vector>
  </TitlesOfParts>
  <Company>Deutsche Bundesbank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>k2504rz</cp:lastModifiedBy>
  <cp:revision>1176</cp:revision>
  <dcterms:created xsi:type="dcterms:W3CDTF">2011-09-19T07:17:23Z</dcterms:created>
  <dcterms:modified xsi:type="dcterms:W3CDTF">2012-07-06T11:25:29Z</dcterms:modified>
</cp:coreProperties>
</file>